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9" r:id="rId1"/>
  </p:sldMasterIdLst>
  <p:notesMasterIdLst>
    <p:notesMasterId r:id="rId14"/>
  </p:notesMasterIdLst>
  <p:sldIdLst>
    <p:sldId id="267" r:id="rId2"/>
    <p:sldId id="257" r:id="rId3"/>
    <p:sldId id="280" r:id="rId4"/>
    <p:sldId id="321" r:id="rId5"/>
    <p:sldId id="258" r:id="rId6"/>
    <p:sldId id="259" r:id="rId7"/>
    <p:sldId id="261" r:id="rId8"/>
    <p:sldId id="262" r:id="rId9"/>
    <p:sldId id="263" r:id="rId10"/>
    <p:sldId id="326" r:id="rId11"/>
    <p:sldId id="325" r:id="rId12"/>
    <p:sldId id="31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A525C9-D094-477D-A318-E6EF74C7796B}" v="109" dt="2026-08-20T10:37:07.2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55" d="100"/>
          <a:sy n="55" d="100"/>
        </p:scale>
        <p:origin x="1072"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son Aparecido da Silva" userId="e890b6a0c4c57731" providerId="LiveId" clId="{B0BF37BA-AC16-4BEC-B55F-82E4D88A802C}"/>
    <pc:docChg chg="undo custSel addSld delSld modSld sldOrd">
      <pc:chgData name="Edson Aparecido da Silva" userId="e890b6a0c4c57731" providerId="LiveId" clId="{B0BF37BA-AC16-4BEC-B55F-82E4D88A802C}" dt="2026-08-20T10:42:50.437" v="236"/>
      <pc:docMkLst>
        <pc:docMk/>
      </pc:docMkLst>
      <pc:sldChg chg="modSp mod">
        <pc:chgData name="Edson Aparecido da Silva" userId="e890b6a0c4c57731" providerId="LiveId" clId="{B0BF37BA-AC16-4BEC-B55F-82E4D88A802C}" dt="2026-08-20T10:32:56.435" v="180" actId="20577"/>
        <pc:sldMkLst>
          <pc:docMk/>
          <pc:sldMk cId="0" sldId="257"/>
        </pc:sldMkLst>
        <pc:spChg chg="mod">
          <ac:chgData name="Edson Aparecido da Silva" userId="e890b6a0c4c57731" providerId="LiveId" clId="{B0BF37BA-AC16-4BEC-B55F-82E4D88A802C}" dt="2026-08-20T10:32:56.435" v="180" actId="20577"/>
          <ac:spMkLst>
            <pc:docMk/>
            <pc:sldMk cId="0" sldId="257"/>
            <ac:spMk id="3" creationId="{00000000-0000-0000-0000-000000000000}"/>
          </ac:spMkLst>
        </pc:spChg>
        <pc:spChg chg="mod">
          <ac:chgData name="Edson Aparecido da Silva" userId="e890b6a0c4c57731" providerId="LiveId" clId="{B0BF37BA-AC16-4BEC-B55F-82E4D88A802C}" dt="2026-08-20T10:15:54.815" v="35" actId="113"/>
          <ac:spMkLst>
            <pc:docMk/>
            <pc:sldMk cId="0" sldId="257"/>
            <ac:spMk id="4" creationId="{00000000-0000-0000-0000-000000000000}"/>
          </ac:spMkLst>
        </pc:spChg>
      </pc:sldChg>
      <pc:sldChg chg="modSp mod">
        <pc:chgData name="Edson Aparecido da Silva" userId="e890b6a0c4c57731" providerId="LiveId" clId="{B0BF37BA-AC16-4BEC-B55F-82E4D88A802C}" dt="2026-08-20T10:33:05.351" v="183" actId="20577"/>
        <pc:sldMkLst>
          <pc:docMk/>
          <pc:sldMk cId="0" sldId="258"/>
        </pc:sldMkLst>
        <pc:spChg chg="mod">
          <ac:chgData name="Edson Aparecido da Silva" userId="e890b6a0c4c57731" providerId="LiveId" clId="{B0BF37BA-AC16-4BEC-B55F-82E4D88A802C}" dt="2026-08-20T10:33:05.351" v="183" actId="20577"/>
          <ac:spMkLst>
            <pc:docMk/>
            <pc:sldMk cId="0" sldId="258"/>
            <ac:spMk id="3" creationId="{00000000-0000-0000-0000-000000000000}"/>
          </ac:spMkLst>
        </pc:spChg>
      </pc:sldChg>
      <pc:sldChg chg="delSp modSp mod">
        <pc:chgData name="Edson Aparecido da Silva" userId="e890b6a0c4c57731" providerId="LiveId" clId="{B0BF37BA-AC16-4BEC-B55F-82E4D88A802C}" dt="2026-08-20T10:40:34.076" v="231"/>
        <pc:sldMkLst>
          <pc:docMk/>
          <pc:sldMk cId="0" sldId="259"/>
        </pc:sldMkLst>
        <pc:spChg chg="mod">
          <ac:chgData name="Edson Aparecido da Silva" userId="e890b6a0c4c57731" providerId="LiveId" clId="{B0BF37BA-AC16-4BEC-B55F-82E4D88A802C}" dt="2026-08-20T10:33:09.773" v="186" actId="20577"/>
          <ac:spMkLst>
            <pc:docMk/>
            <pc:sldMk cId="0" sldId="259"/>
            <ac:spMk id="3" creationId="{00000000-0000-0000-0000-000000000000}"/>
          </ac:spMkLst>
        </pc:spChg>
        <pc:spChg chg="del mod">
          <ac:chgData name="Edson Aparecido da Silva" userId="e890b6a0c4c57731" providerId="LiveId" clId="{B0BF37BA-AC16-4BEC-B55F-82E4D88A802C}" dt="2026-08-20T10:40:34.076" v="231"/>
          <ac:spMkLst>
            <pc:docMk/>
            <pc:sldMk cId="0" sldId="259"/>
            <ac:spMk id="4" creationId="{00000000-0000-0000-0000-000000000000}"/>
          </ac:spMkLst>
        </pc:spChg>
        <pc:spChg chg="mod">
          <ac:chgData name="Edson Aparecido da Silva" userId="e890b6a0c4c57731" providerId="LiveId" clId="{B0BF37BA-AC16-4BEC-B55F-82E4D88A802C}" dt="2026-08-20T10:03:20.389" v="16" actId="1076"/>
          <ac:spMkLst>
            <pc:docMk/>
            <pc:sldMk cId="0" sldId="259"/>
            <ac:spMk id="8" creationId="{00000000-0000-0000-0000-000000000000}"/>
          </ac:spMkLst>
        </pc:spChg>
        <pc:spChg chg="mod">
          <ac:chgData name="Edson Aparecido da Silva" userId="e890b6a0c4c57731" providerId="LiveId" clId="{B0BF37BA-AC16-4BEC-B55F-82E4D88A802C}" dt="2026-08-20T10:39:47.595" v="229" actId="255"/>
          <ac:spMkLst>
            <pc:docMk/>
            <pc:sldMk cId="0" sldId="259"/>
            <ac:spMk id="14" creationId="{00000000-0000-0000-0000-000000000000}"/>
          </ac:spMkLst>
        </pc:spChg>
      </pc:sldChg>
      <pc:sldChg chg="modSp mod">
        <pc:chgData name="Edson Aparecido da Silva" userId="e890b6a0c4c57731" providerId="LiveId" clId="{B0BF37BA-AC16-4BEC-B55F-82E4D88A802C}" dt="2026-08-20T10:33:14.040" v="189" actId="20577"/>
        <pc:sldMkLst>
          <pc:docMk/>
          <pc:sldMk cId="0" sldId="261"/>
        </pc:sldMkLst>
        <pc:spChg chg="mod">
          <ac:chgData name="Edson Aparecido da Silva" userId="e890b6a0c4c57731" providerId="LiveId" clId="{B0BF37BA-AC16-4BEC-B55F-82E4D88A802C}" dt="2026-08-20T10:33:14.040" v="189" actId="20577"/>
          <ac:spMkLst>
            <pc:docMk/>
            <pc:sldMk cId="0" sldId="261"/>
            <ac:spMk id="3" creationId="{00000000-0000-0000-0000-000000000000}"/>
          </ac:spMkLst>
        </pc:spChg>
      </pc:sldChg>
      <pc:sldChg chg="modSp mod">
        <pc:chgData name="Edson Aparecido da Silva" userId="e890b6a0c4c57731" providerId="LiveId" clId="{B0BF37BA-AC16-4BEC-B55F-82E4D88A802C}" dt="2026-08-20T10:33:19.467" v="192" actId="20577"/>
        <pc:sldMkLst>
          <pc:docMk/>
          <pc:sldMk cId="0" sldId="262"/>
        </pc:sldMkLst>
        <pc:spChg chg="mod">
          <ac:chgData name="Edson Aparecido da Silva" userId="e890b6a0c4c57731" providerId="LiveId" clId="{B0BF37BA-AC16-4BEC-B55F-82E4D88A802C}" dt="2026-08-20T10:33:19.467" v="192" actId="20577"/>
          <ac:spMkLst>
            <pc:docMk/>
            <pc:sldMk cId="0" sldId="262"/>
            <ac:spMk id="3" creationId="{00000000-0000-0000-0000-000000000000}"/>
          </ac:spMkLst>
        </pc:spChg>
        <pc:spChg chg="mod">
          <ac:chgData name="Edson Aparecido da Silva" userId="e890b6a0c4c57731" providerId="LiveId" clId="{B0BF37BA-AC16-4BEC-B55F-82E4D88A802C}" dt="2026-08-20T10:03:33.068" v="17" actId="255"/>
          <ac:spMkLst>
            <pc:docMk/>
            <pc:sldMk cId="0" sldId="262"/>
            <ac:spMk id="4" creationId="{00000000-0000-0000-0000-000000000000}"/>
          </ac:spMkLst>
        </pc:spChg>
      </pc:sldChg>
      <pc:sldChg chg="modSp mod">
        <pc:chgData name="Edson Aparecido da Silva" userId="e890b6a0c4c57731" providerId="LiveId" clId="{B0BF37BA-AC16-4BEC-B55F-82E4D88A802C}" dt="2026-08-20T10:32:39.115" v="177" actId="20577"/>
        <pc:sldMkLst>
          <pc:docMk/>
          <pc:sldMk cId="0" sldId="263"/>
        </pc:sldMkLst>
        <pc:spChg chg="mod">
          <ac:chgData name="Edson Aparecido da Silva" userId="e890b6a0c4c57731" providerId="LiveId" clId="{B0BF37BA-AC16-4BEC-B55F-82E4D88A802C}" dt="2026-08-20T10:32:36.208" v="174" actId="1076"/>
          <ac:spMkLst>
            <pc:docMk/>
            <pc:sldMk cId="0" sldId="263"/>
            <ac:spMk id="2" creationId="{00000000-0000-0000-0000-000000000000}"/>
          </ac:spMkLst>
        </pc:spChg>
        <pc:spChg chg="mod">
          <ac:chgData name="Edson Aparecido da Silva" userId="e890b6a0c4c57731" providerId="LiveId" clId="{B0BF37BA-AC16-4BEC-B55F-82E4D88A802C}" dt="2026-08-20T10:32:39.115" v="177" actId="20577"/>
          <ac:spMkLst>
            <pc:docMk/>
            <pc:sldMk cId="0" sldId="263"/>
            <ac:spMk id="3" creationId="{00000000-0000-0000-0000-000000000000}"/>
          </ac:spMkLst>
        </pc:spChg>
        <pc:spChg chg="mod">
          <ac:chgData name="Edson Aparecido da Silva" userId="e890b6a0c4c57731" providerId="LiveId" clId="{B0BF37BA-AC16-4BEC-B55F-82E4D88A802C}" dt="2026-08-20T10:10:53.371" v="32" actId="1076"/>
          <ac:spMkLst>
            <pc:docMk/>
            <pc:sldMk cId="0" sldId="263"/>
            <ac:spMk id="4" creationId="{00000000-0000-0000-0000-000000000000}"/>
          </ac:spMkLst>
        </pc:spChg>
        <pc:spChg chg="mod">
          <ac:chgData name="Edson Aparecido da Silva" userId="e890b6a0c4c57731" providerId="LiveId" clId="{B0BF37BA-AC16-4BEC-B55F-82E4D88A802C}" dt="2026-08-20T10:10:07.282" v="24" actId="1076"/>
          <ac:spMkLst>
            <pc:docMk/>
            <pc:sldMk cId="0" sldId="263"/>
            <ac:spMk id="5" creationId="{00000000-0000-0000-0000-000000000000}"/>
          </ac:spMkLst>
        </pc:spChg>
        <pc:spChg chg="mod">
          <ac:chgData name="Edson Aparecido da Silva" userId="e890b6a0c4c57731" providerId="LiveId" clId="{B0BF37BA-AC16-4BEC-B55F-82E4D88A802C}" dt="2026-08-20T10:10:26.647" v="27" actId="1076"/>
          <ac:spMkLst>
            <pc:docMk/>
            <pc:sldMk cId="0" sldId="263"/>
            <ac:spMk id="6" creationId="{00000000-0000-0000-0000-000000000000}"/>
          </ac:spMkLst>
        </pc:spChg>
        <pc:spChg chg="mod">
          <ac:chgData name="Edson Aparecido da Silva" userId="e890b6a0c4c57731" providerId="LiveId" clId="{B0BF37BA-AC16-4BEC-B55F-82E4D88A802C}" dt="2026-08-20T10:10:30.501" v="28" actId="1076"/>
          <ac:spMkLst>
            <pc:docMk/>
            <pc:sldMk cId="0" sldId="263"/>
            <ac:spMk id="7" creationId="{00000000-0000-0000-0000-000000000000}"/>
          </ac:spMkLst>
        </pc:spChg>
        <pc:spChg chg="mod">
          <ac:chgData name="Edson Aparecido da Silva" userId="e890b6a0c4c57731" providerId="LiveId" clId="{B0BF37BA-AC16-4BEC-B55F-82E4D88A802C}" dt="2026-08-20T10:10:40.129" v="29" actId="1076"/>
          <ac:spMkLst>
            <pc:docMk/>
            <pc:sldMk cId="0" sldId="263"/>
            <ac:spMk id="9" creationId="{00000000-0000-0000-0000-000000000000}"/>
          </ac:spMkLst>
        </pc:spChg>
      </pc:sldChg>
      <pc:sldChg chg="del">
        <pc:chgData name="Edson Aparecido da Silva" userId="e890b6a0c4c57731" providerId="LiveId" clId="{B0BF37BA-AC16-4BEC-B55F-82E4D88A802C}" dt="2026-08-20T10:09:39.288" v="21" actId="2696"/>
        <pc:sldMkLst>
          <pc:docMk/>
          <pc:sldMk cId="0" sldId="264"/>
        </pc:sldMkLst>
      </pc:sldChg>
      <pc:sldChg chg="delSp modSp del mod">
        <pc:chgData name="Edson Aparecido da Silva" userId="e890b6a0c4c57731" providerId="LiveId" clId="{B0BF37BA-AC16-4BEC-B55F-82E4D88A802C}" dt="2026-08-20T10:40:41.787" v="232" actId="2696"/>
        <pc:sldMkLst>
          <pc:docMk/>
          <pc:sldMk cId="0" sldId="265"/>
        </pc:sldMkLst>
        <pc:spChg chg="mod">
          <ac:chgData name="Edson Aparecido da Silva" userId="e890b6a0c4c57731" providerId="LiveId" clId="{B0BF37BA-AC16-4BEC-B55F-82E4D88A802C}" dt="2026-08-20T10:32:25.970" v="170" actId="1076"/>
          <ac:spMkLst>
            <pc:docMk/>
            <pc:sldMk cId="0" sldId="265"/>
            <ac:spMk id="2" creationId="{00000000-0000-0000-0000-000000000000}"/>
          </ac:spMkLst>
        </pc:spChg>
        <pc:spChg chg="del mod">
          <ac:chgData name="Edson Aparecido da Silva" userId="e890b6a0c4c57731" providerId="LiveId" clId="{B0BF37BA-AC16-4BEC-B55F-82E4D88A802C}" dt="2026-08-20T10:32:28.521" v="172"/>
          <ac:spMkLst>
            <pc:docMk/>
            <pc:sldMk cId="0" sldId="265"/>
            <ac:spMk id="3" creationId="{00000000-0000-0000-0000-000000000000}"/>
          </ac:spMkLst>
        </pc:spChg>
        <pc:spChg chg="mod">
          <ac:chgData name="Edson Aparecido da Silva" userId="e890b6a0c4c57731" providerId="LiveId" clId="{B0BF37BA-AC16-4BEC-B55F-82E4D88A802C}" dt="2026-08-20T10:32:17.323" v="169" actId="1076"/>
          <ac:spMkLst>
            <pc:docMk/>
            <pc:sldMk cId="0" sldId="265"/>
            <ac:spMk id="4" creationId="{00000000-0000-0000-0000-000000000000}"/>
          </ac:spMkLst>
        </pc:spChg>
        <pc:spChg chg="del mod">
          <ac:chgData name="Edson Aparecido da Silva" userId="e890b6a0c4c57731" providerId="LiveId" clId="{B0BF37BA-AC16-4BEC-B55F-82E4D88A802C}" dt="2026-08-20T10:30:25.339" v="148" actId="21"/>
          <ac:spMkLst>
            <pc:docMk/>
            <pc:sldMk cId="0" sldId="265"/>
            <ac:spMk id="5" creationId="{00000000-0000-0000-0000-000000000000}"/>
          </ac:spMkLst>
        </pc:spChg>
      </pc:sldChg>
      <pc:sldChg chg="modSp mod">
        <pc:chgData name="Edson Aparecido da Silva" userId="e890b6a0c4c57731" providerId="LiveId" clId="{B0BF37BA-AC16-4BEC-B55F-82E4D88A802C}" dt="2026-08-20T10:02:25.167" v="13" actId="20577"/>
        <pc:sldMkLst>
          <pc:docMk/>
          <pc:sldMk cId="0" sldId="267"/>
        </pc:sldMkLst>
        <pc:spChg chg="mod">
          <ac:chgData name="Edson Aparecido da Silva" userId="e890b6a0c4c57731" providerId="LiveId" clId="{B0BF37BA-AC16-4BEC-B55F-82E4D88A802C}" dt="2026-08-20T10:02:25.167" v="13" actId="20577"/>
          <ac:spMkLst>
            <pc:docMk/>
            <pc:sldMk cId="0" sldId="267"/>
            <ac:spMk id="6" creationId="{00000000-0000-0000-0000-000000000000}"/>
          </ac:spMkLst>
        </pc:spChg>
      </pc:sldChg>
      <pc:sldChg chg="addSp modSp mod">
        <pc:chgData name="Edson Aparecido da Silva" userId="e890b6a0c4c57731" providerId="LiveId" clId="{B0BF37BA-AC16-4BEC-B55F-82E4D88A802C}" dt="2026-08-20T10:25:59.122" v="136"/>
        <pc:sldMkLst>
          <pc:docMk/>
          <pc:sldMk cId="1695310371" sldId="280"/>
        </pc:sldMkLst>
        <pc:spChg chg="add mod">
          <ac:chgData name="Edson Aparecido da Silva" userId="e890b6a0c4c57731" providerId="LiveId" clId="{B0BF37BA-AC16-4BEC-B55F-82E4D88A802C}" dt="2026-08-20T10:16:53.040" v="44" actId="113"/>
          <ac:spMkLst>
            <pc:docMk/>
            <pc:sldMk cId="1695310371" sldId="280"/>
            <ac:spMk id="3" creationId="{01F243F3-5703-874C-31C0-EC7CBE40323C}"/>
          </ac:spMkLst>
        </pc:spChg>
        <pc:spChg chg="add mod">
          <ac:chgData name="Edson Aparecido da Silva" userId="e890b6a0c4c57731" providerId="LiveId" clId="{B0BF37BA-AC16-4BEC-B55F-82E4D88A802C}" dt="2026-08-20T10:17:43.916" v="51" actId="1076"/>
          <ac:spMkLst>
            <pc:docMk/>
            <pc:sldMk cId="1695310371" sldId="280"/>
            <ac:spMk id="4" creationId="{D5796A3B-82D3-B79A-DB22-DC94CDBAAFA0}"/>
          </ac:spMkLst>
        </pc:spChg>
        <pc:graphicFrameChg chg="mod">
          <ac:chgData name="Edson Aparecido da Silva" userId="e890b6a0c4c57731" providerId="LiveId" clId="{B0BF37BA-AC16-4BEC-B55F-82E4D88A802C}" dt="2026-08-20T10:25:59.122" v="136"/>
          <ac:graphicFrameMkLst>
            <pc:docMk/>
            <pc:sldMk cId="1695310371" sldId="280"/>
            <ac:graphicFrameMk id="2" creationId="{25B3E799-9EC4-27AF-8ECC-4CDCF2CA7FE4}"/>
          </ac:graphicFrameMkLst>
        </pc:graphicFrameChg>
      </pc:sldChg>
      <pc:sldChg chg="addSp modSp mod">
        <pc:chgData name="Edson Aparecido da Silva" userId="e890b6a0c4c57731" providerId="LiveId" clId="{B0BF37BA-AC16-4BEC-B55F-82E4D88A802C}" dt="2026-08-20T10:25:17.472" v="133" actId="113"/>
        <pc:sldMkLst>
          <pc:docMk/>
          <pc:sldMk cId="271560042" sldId="321"/>
        </pc:sldMkLst>
        <pc:spChg chg="add mod">
          <ac:chgData name="Edson Aparecido da Silva" userId="e890b6a0c4c57731" providerId="LiveId" clId="{B0BF37BA-AC16-4BEC-B55F-82E4D88A802C}" dt="2026-08-20T10:20:54.031" v="65" actId="113"/>
          <ac:spMkLst>
            <pc:docMk/>
            <pc:sldMk cId="271560042" sldId="321"/>
            <ac:spMk id="3" creationId="{EC738998-F29A-26F1-7F33-4E17AC2840B2}"/>
          </ac:spMkLst>
        </pc:spChg>
        <pc:graphicFrameChg chg="mod">
          <ac:chgData name="Edson Aparecido da Silva" userId="e890b6a0c4c57731" providerId="LiveId" clId="{B0BF37BA-AC16-4BEC-B55F-82E4D88A802C}" dt="2026-08-20T10:25:17.472" v="133" actId="113"/>
          <ac:graphicFrameMkLst>
            <pc:docMk/>
            <pc:sldMk cId="271560042" sldId="321"/>
            <ac:graphicFrameMk id="2" creationId="{B9C6D545-0D59-1595-66F4-CBFE2A4C2403}"/>
          </ac:graphicFrameMkLst>
        </pc:graphicFrameChg>
      </pc:sldChg>
      <pc:sldChg chg="del">
        <pc:chgData name="Edson Aparecido da Silva" userId="e890b6a0c4c57731" providerId="LiveId" clId="{B0BF37BA-AC16-4BEC-B55F-82E4D88A802C}" dt="2026-08-20T10:19:30.140" v="58" actId="2696"/>
        <pc:sldMkLst>
          <pc:docMk/>
          <pc:sldMk cId="290227106" sldId="322"/>
        </pc:sldMkLst>
      </pc:sldChg>
      <pc:sldChg chg="addSp new del mod">
        <pc:chgData name="Edson Aparecido da Silva" userId="e890b6a0c4c57731" providerId="LiveId" clId="{B0BF37BA-AC16-4BEC-B55F-82E4D88A802C}" dt="2026-08-20T10:36:23.199" v="202" actId="2696"/>
        <pc:sldMkLst>
          <pc:docMk/>
          <pc:sldMk cId="663478128" sldId="322"/>
        </pc:sldMkLst>
        <pc:spChg chg="add">
          <ac:chgData name="Edson Aparecido da Silva" userId="e890b6a0c4c57731" providerId="LiveId" clId="{B0BF37BA-AC16-4BEC-B55F-82E4D88A802C}" dt="2026-08-20T10:34:11.813" v="194" actId="22"/>
          <ac:spMkLst>
            <pc:docMk/>
            <pc:sldMk cId="663478128" sldId="322"/>
            <ac:spMk id="3" creationId="{4B66CE7B-8A73-2BBB-E7ED-1D144EF54B68}"/>
          </ac:spMkLst>
        </pc:spChg>
      </pc:sldChg>
      <pc:sldChg chg="delSp modSp add del mod">
        <pc:chgData name="Edson Aparecido da Silva" userId="e890b6a0c4c57731" providerId="LiveId" clId="{B0BF37BA-AC16-4BEC-B55F-82E4D88A802C}" dt="2026-08-20T10:31:54.420" v="166" actId="2696"/>
        <pc:sldMkLst>
          <pc:docMk/>
          <pc:sldMk cId="2832586420" sldId="322"/>
        </pc:sldMkLst>
        <pc:spChg chg="mod">
          <ac:chgData name="Edson Aparecido da Silva" userId="e890b6a0c4c57731" providerId="LiveId" clId="{B0BF37BA-AC16-4BEC-B55F-82E4D88A802C}" dt="2026-08-20T10:31:15.493" v="157" actId="1076"/>
          <ac:spMkLst>
            <pc:docMk/>
            <pc:sldMk cId="2832586420" sldId="322"/>
            <ac:spMk id="2" creationId="{FE274339-7F27-F6B7-A4E9-28995F4A3DC8}"/>
          </ac:spMkLst>
        </pc:spChg>
        <pc:spChg chg="del mod">
          <ac:chgData name="Edson Aparecido da Silva" userId="e890b6a0c4c57731" providerId="LiveId" clId="{B0BF37BA-AC16-4BEC-B55F-82E4D88A802C}" dt="2026-08-20T10:31:23.264" v="160"/>
          <ac:spMkLst>
            <pc:docMk/>
            <pc:sldMk cId="2832586420" sldId="322"/>
            <ac:spMk id="3" creationId="{5EC72549-A39C-692F-AE8B-1C44D45A4182}"/>
          </ac:spMkLst>
        </pc:spChg>
        <pc:spChg chg="mod">
          <ac:chgData name="Edson Aparecido da Silva" userId="e890b6a0c4c57731" providerId="LiveId" clId="{B0BF37BA-AC16-4BEC-B55F-82E4D88A802C}" dt="2026-08-20T10:31:14.046" v="156" actId="6549"/>
          <ac:spMkLst>
            <pc:docMk/>
            <pc:sldMk cId="2832586420" sldId="322"/>
            <ac:spMk id="4" creationId="{0FF3F46F-4A01-03B0-434F-235FCD88F582}"/>
          </ac:spMkLst>
        </pc:spChg>
        <pc:spChg chg="mod">
          <ac:chgData name="Edson Aparecido da Silva" userId="e890b6a0c4c57731" providerId="LiveId" clId="{B0BF37BA-AC16-4BEC-B55F-82E4D88A802C}" dt="2026-08-20T10:31:21.610" v="158" actId="21"/>
          <ac:spMkLst>
            <pc:docMk/>
            <pc:sldMk cId="2832586420" sldId="322"/>
            <ac:spMk id="5" creationId="{8BED7BEF-3BEF-B743-2B54-87F065BED4EE}"/>
          </ac:spMkLst>
        </pc:spChg>
      </pc:sldChg>
      <pc:sldChg chg="new del">
        <pc:chgData name="Edson Aparecido da Silva" userId="e890b6a0c4c57731" providerId="LiveId" clId="{B0BF37BA-AC16-4BEC-B55F-82E4D88A802C}" dt="2026-08-20T10:36:25.766" v="203" actId="2696"/>
        <pc:sldMkLst>
          <pc:docMk/>
          <pc:sldMk cId="632885171" sldId="323"/>
        </pc:sldMkLst>
      </pc:sldChg>
      <pc:sldChg chg="addSp modSp new del mod">
        <pc:chgData name="Edson Aparecido da Silva" userId="e890b6a0c4c57731" providerId="LiveId" clId="{B0BF37BA-AC16-4BEC-B55F-82E4D88A802C}" dt="2026-08-20T10:31:59.521" v="167" actId="2696"/>
        <pc:sldMkLst>
          <pc:docMk/>
          <pc:sldMk cId="2876683818" sldId="323"/>
        </pc:sldMkLst>
        <pc:spChg chg="add mod">
          <ac:chgData name="Edson Aparecido da Silva" userId="e890b6a0c4c57731" providerId="LiveId" clId="{B0BF37BA-AC16-4BEC-B55F-82E4D88A802C}" dt="2026-08-20T10:31:49.657" v="165" actId="207"/>
          <ac:spMkLst>
            <pc:docMk/>
            <pc:sldMk cId="2876683818" sldId="323"/>
            <ac:spMk id="3" creationId="{C25BC14A-7B5F-FD32-56D3-EE0C4670C168}"/>
          </ac:spMkLst>
        </pc:spChg>
      </pc:sldChg>
      <pc:sldChg chg="new del">
        <pc:chgData name="Edson Aparecido da Silva" userId="e890b6a0c4c57731" providerId="LiveId" clId="{B0BF37BA-AC16-4BEC-B55F-82E4D88A802C}" dt="2026-08-20T10:36:28.654" v="204" actId="2696"/>
        <pc:sldMkLst>
          <pc:docMk/>
          <pc:sldMk cId="1612880433" sldId="324"/>
        </pc:sldMkLst>
      </pc:sldChg>
      <pc:sldChg chg="del">
        <pc:chgData name="Edson Aparecido da Silva" userId="e890b6a0c4c57731" providerId="LiveId" clId="{B0BF37BA-AC16-4BEC-B55F-82E4D88A802C}" dt="2026-08-20T10:21:24.452" v="67" actId="2696"/>
        <pc:sldMkLst>
          <pc:docMk/>
          <pc:sldMk cId="1886570940" sldId="324"/>
        </pc:sldMkLst>
      </pc:sldChg>
      <pc:sldChg chg="addSp delSp modSp new mod ord modClrScheme chgLayout">
        <pc:chgData name="Edson Aparecido da Silva" userId="e890b6a0c4c57731" providerId="LiveId" clId="{B0BF37BA-AC16-4BEC-B55F-82E4D88A802C}" dt="2026-08-20T10:41:39.202" v="234"/>
        <pc:sldMkLst>
          <pc:docMk/>
          <pc:sldMk cId="55527157" sldId="325"/>
        </pc:sldMkLst>
        <pc:spChg chg="add mod">
          <ac:chgData name="Edson Aparecido da Silva" userId="e890b6a0c4c57731" providerId="LiveId" clId="{B0BF37BA-AC16-4BEC-B55F-82E4D88A802C}" dt="2026-08-20T10:36:01.236" v="201" actId="26606"/>
          <ac:spMkLst>
            <pc:docMk/>
            <pc:sldMk cId="55527157" sldId="325"/>
            <ac:spMk id="2" creationId="{DD48BE12-9A85-9336-A1A3-992B02A9E957}"/>
          </ac:spMkLst>
        </pc:spChg>
        <pc:spChg chg="add del">
          <ac:chgData name="Edson Aparecido da Silva" userId="e890b6a0c4c57731" providerId="LiveId" clId="{B0BF37BA-AC16-4BEC-B55F-82E4D88A802C}" dt="2026-08-20T10:36:01.236" v="201" actId="26606"/>
          <ac:spMkLst>
            <pc:docMk/>
            <pc:sldMk cId="55527157" sldId="325"/>
            <ac:spMk id="4" creationId="{7FB47B71-3899-8BCB-5FCB-E40BEA64A2D7}"/>
          </ac:spMkLst>
        </pc:spChg>
        <pc:graphicFrameChg chg="add">
          <ac:chgData name="Edson Aparecido da Silva" userId="e890b6a0c4c57731" providerId="LiveId" clId="{B0BF37BA-AC16-4BEC-B55F-82E4D88A802C}" dt="2026-08-20T10:36:01.236" v="201" actId="26606"/>
          <ac:graphicFrameMkLst>
            <pc:docMk/>
            <pc:sldMk cId="55527157" sldId="325"/>
            <ac:graphicFrameMk id="6" creationId="{AF3F7712-496F-6376-2E73-90E3D303F1EF}"/>
          </ac:graphicFrameMkLst>
        </pc:graphicFrameChg>
      </pc:sldChg>
      <pc:sldChg chg="addSp delSp modSp new mod ord modClrScheme chgLayout">
        <pc:chgData name="Edson Aparecido da Silva" userId="e890b6a0c4c57731" providerId="LiveId" clId="{B0BF37BA-AC16-4BEC-B55F-82E4D88A802C}" dt="2026-08-20T10:42:50.437" v="236"/>
        <pc:sldMkLst>
          <pc:docMk/>
          <pc:sldMk cId="1556885291" sldId="326"/>
        </pc:sldMkLst>
        <pc:spChg chg="mod">
          <ac:chgData name="Edson Aparecido da Silva" userId="e890b6a0c4c57731" providerId="LiveId" clId="{B0BF37BA-AC16-4BEC-B55F-82E4D88A802C}" dt="2026-08-20T10:38:10.799" v="227" actId="20577"/>
          <ac:spMkLst>
            <pc:docMk/>
            <pc:sldMk cId="1556885291" sldId="326"/>
            <ac:spMk id="2" creationId="{19E35F94-2B42-AA64-3862-F5F74CE98DE2}"/>
          </ac:spMkLst>
        </pc:spChg>
        <pc:spChg chg="del mod">
          <ac:chgData name="Edson Aparecido da Silva" userId="e890b6a0c4c57731" providerId="LiveId" clId="{B0BF37BA-AC16-4BEC-B55F-82E4D88A802C}" dt="2026-08-20T10:37:01.842" v="216" actId="26606"/>
          <ac:spMkLst>
            <pc:docMk/>
            <pc:sldMk cId="1556885291" sldId="326"/>
            <ac:spMk id="3" creationId="{A0C07FA6-B36E-38C5-6428-33F0DC681B10}"/>
          </ac:spMkLst>
        </pc:spChg>
        <pc:spChg chg="add mod">
          <ac:chgData name="Edson Aparecido da Silva" userId="e890b6a0c4c57731" providerId="LiveId" clId="{B0BF37BA-AC16-4BEC-B55F-82E4D88A802C}" dt="2026-08-20T10:37:01.842" v="216" actId="26606"/>
          <ac:spMkLst>
            <pc:docMk/>
            <pc:sldMk cId="1556885291" sldId="326"/>
            <ac:spMk id="9" creationId="{CC20A650-86D4-7DFF-F913-CEB2ED3EB523}"/>
          </ac:spMkLst>
        </pc:spChg>
        <pc:graphicFrameChg chg="add mod">
          <ac:chgData name="Edson Aparecido da Silva" userId="e890b6a0c4c57731" providerId="LiveId" clId="{B0BF37BA-AC16-4BEC-B55F-82E4D88A802C}" dt="2026-08-20T10:37:07.206" v="217"/>
          <ac:graphicFrameMkLst>
            <pc:docMk/>
            <pc:sldMk cId="1556885291" sldId="326"/>
            <ac:graphicFrameMk id="5" creationId="{FCFF2127-5111-6C74-E452-5EDD9EA41A96}"/>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Pasta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hfmo\OneDrive\Documentos\Projeto%20Fiocruz%20Participa&#231;&#227;o%20privada%202025\2025%20MAR%2026%20Tabela%20holdings%20e%20prestadores%20atualizada.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pt-BR" dirty="0"/>
              <a:t>Evolução da população sob operação privada: 2019–2025</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pt-BR"/>
        </a:p>
      </c:txPr>
    </c:title>
    <c:autoTitleDeleted val="0"/>
    <c:plotArea>
      <c:layout>
        <c:manualLayout>
          <c:layoutTarget val="inner"/>
          <c:xMode val="edge"/>
          <c:yMode val="edge"/>
          <c:x val="0.10887471932769595"/>
          <c:y val="0.10287996998778511"/>
          <c:w val="0.85455402103939582"/>
          <c:h val="0.79852182661663429"/>
        </c:manualLayout>
      </c:layout>
      <c:scatterChart>
        <c:scatterStyle val="lineMarker"/>
        <c:varyColors val="0"/>
        <c:ser>
          <c:idx val="0"/>
          <c:order val="0"/>
          <c:spPr>
            <a:ln w="38100" cap="rnd">
              <a:solidFill>
                <a:schemeClr val="accent1"/>
              </a:solidFill>
              <a:round/>
            </a:ln>
            <a:effectLst>
              <a:outerShdw blurRad="57150" dist="19050" dir="5400000" algn="ctr" rotWithShape="0">
                <a:srgbClr val="000000">
                  <a:alpha val="63000"/>
                </a:srgbClr>
              </a:outerShdw>
            </a:effectLst>
          </c:spPr>
          <c:marker>
            <c:symbol val="circle"/>
            <c:size val="6"/>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38100" cap="rnd">
                <a:solidFill>
                  <a:schemeClr val="accent1"/>
                </a:solidFill>
                <a:round/>
              </a:ln>
              <a:effectLst>
                <a:outerShdw blurRad="57150" dist="19050" dir="5400000" algn="ctr" rotWithShape="0">
                  <a:srgbClr val="000000">
                    <a:alpha val="63000"/>
                  </a:srgbClr>
                </a:outerShdw>
              </a:effectLst>
            </c:spPr>
          </c:marker>
          <c:xVal>
            <c:numRef>
              <c:f>Planilha2!$A$3:$A$9</c:f>
              <c:numCache>
                <c:formatCode>General</c:formatCode>
                <c:ptCount val="7"/>
                <c:pt idx="0">
                  <c:v>2019</c:v>
                </c:pt>
                <c:pt idx="1">
                  <c:v>2020</c:v>
                </c:pt>
                <c:pt idx="2">
                  <c:v>2021</c:v>
                </c:pt>
                <c:pt idx="3">
                  <c:v>2022</c:v>
                </c:pt>
                <c:pt idx="4">
                  <c:v>2023</c:v>
                </c:pt>
                <c:pt idx="5">
                  <c:v>2024</c:v>
                </c:pt>
                <c:pt idx="6">
                  <c:v>2025</c:v>
                </c:pt>
              </c:numCache>
            </c:numRef>
          </c:xVal>
          <c:yVal>
            <c:numRef>
              <c:f>Planilha2!$B$3:$B$9</c:f>
              <c:numCache>
                <c:formatCode>_-* #,##0_-;\-* #,##0_-;_-* "-"??_-;_-@_-</c:formatCode>
                <c:ptCount val="7"/>
                <c:pt idx="0" formatCode="#,##0">
                  <c:v>30768303</c:v>
                </c:pt>
                <c:pt idx="1">
                  <c:v>32637890</c:v>
                </c:pt>
                <c:pt idx="2">
                  <c:v>43352213</c:v>
                </c:pt>
                <c:pt idx="3">
                  <c:v>47122653</c:v>
                </c:pt>
                <c:pt idx="4">
                  <c:v>56547039</c:v>
                </c:pt>
                <c:pt idx="5">
                  <c:v>91142648</c:v>
                </c:pt>
                <c:pt idx="6">
                  <c:v>93864648</c:v>
                </c:pt>
              </c:numCache>
            </c:numRef>
          </c:yVal>
          <c:smooth val="0"/>
          <c:extLst>
            <c:ext xmlns:c16="http://schemas.microsoft.com/office/drawing/2014/chart" uri="{C3380CC4-5D6E-409C-BE32-E72D297353CC}">
              <c16:uniqueId val="{00000000-48FB-46D8-8D73-E782FFAA7C49}"/>
            </c:ext>
          </c:extLst>
        </c:ser>
        <c:dLbls>
          <c:showLegendKey val="0"/>
          <c:showVal val="0"/>
          <c:showCatName val="0"/>
          <c:showSerName val="0"/>
          <c:showPercent val="0"/>
          <c:showBubbleSize val="0"/>
        </c:dLbls>
        <c:axId val="1730016128"/>
        <c:axId val="442098992"/>
      </c:scatterChart>
      <c:valAx>
        <c:axId val="17300161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442098992"/>
        <c:crosses val="autoZero"/>
        <c:crossBetween val="midCat"/>
      </c:valAx>
      <c:valAx>
        <c:axId val="4420989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1730016128"/>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t-BR" sz="2800" b="1" i="0" u="none" strike="noStrike" kern="1200" spc="0" baseline="0" dirty="0">
                <a:solidFill>
                  <a:prstClr val="black">
                    <a:lumMod val="65000"/>
                    <a:lumOff val="35000"/>
                  </a:prstClr>
                </a:solidFill>
              </a:rPr>
              <a:t>A expansão também produziu concentração</a:t>
            </a:r>
            <a:endParaRPr lang="pt-BR" sz="2800" b="1" dirty="0"/>
          </a:p>
        </c:rich>
      </c:tx>
      <c:layout>
        <c:manualLayout>
          <c:xMode val="edge"/>
          <c:yMode val="edge"/>
          <c:x val="0.18740873153786092"/>
          <c:y val="1.823708097569101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manualLayout>
          <c:layoutTarget val="inner"/>
          <c:xMode val="edge"/>
          <c:yMode val="edge"/>
          <c:x val="9.8840285197581979E-2"/>
          <c:y val="0.20444898616369181"/>
          <c:w val="0.88949357624075975"/>
          <c:h val="0.68649291060401896"/>
        </c:manualLayout>
      </c:layout>
      <c:lineChart>
        <c:grouping val="standard"/>
        <c:varyColors val="0"/>
        <c:ser>
          <c:idx val="1"/>
          <c:order val="1"/>
          <c:tx>
            <c:strRef>
              <c:f>Planilha2!$A$12</c:f>
              <c:strCache>
                <c:ptCount val="1"/>
                <c:pt idx="0">
                  <c:v>Aegea*</c:v>
                </c:pt>
              </c:strCache>
            </c:strRef>
          </c:tx>
          <c:spPr>
            <a:ln w="76200" cap="rnd">
              <a:solidFill>
                <a:srgbClr val="0070C0"/>
              </a:solidFill>
              <a:round/>
            </a:ln>
            <a:effectLst/>
          </c:spPr>
          <c:marker>
            <c:symbol val="none"/>
          </c:marker>
          <c:cat>
            <c:numRef>
              <c:f>Planilha2!$B$11:$AF$11</c:f>
              <c:numCache>
                <c:formatCode>General</c:formatCode>
                <c:ptCount val="31"/>
                <c:pt idx="0">
                  <c:v>1994</c:v>
                </c:pt>
                <c:pt idx="1">
                  <c:v>1995</c:v>
                </c:pt>
                <c:pt idx="2">
                  <c:v>1996</c:v>
                </c:pt>
                <c:pt idx="3">
                  <c:v>1997</c:v>
                </c:pt>
                <c:pt idx="4">
                  <c:v>1998</c:v>
                </c:pt>
                <c:pt idx="5">
                  <c:v>1999</c:v>
                </c:pt>
                <c:pt idx="6">
                  <c:v>2000</c:v>
                </c:pt>
                <c:pt idx="7">
                  <c:v>2001</c:v>
                </c:pt>
                <c:pt idx="8">
                  <c:v>2002</c:v>
                </c:pt>
                <c:pt idx="9">
                  <c:v>2003</c:v>
                </c:pt>
                <c:pt idx="10">
                  <c:v>2004</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numCache>
            </c:numRef>
          </c:cat>
          <c:val>
            <c:numRef>
              <c:f>Planilha2!$B$12:$AF$12</c:f>
              <c:numCache>
                <c:formatCode>_-* #,##0_-;\-* #,##0_-;_-* "-"??_-;_-@_-</c:formatCode>
                <c:ptCount val="31"/>
                <c:pt idx="0">
                  <c:v>0</c:v>
                </c:pt>
                <c:pt idx="1">
                  <c:v>0</c:v>
                </c:pt>
                <c:pt idx="2">
                  <c:v>0</c:v>
                </c:pt>
                <c:pt idx="3">
                  <c:v>0</c:v>
                </c:pt>
                <c:pt idx="4">
                  <c:v>426772</c:v>
                </c:pt>
                <c:pt idx="5">
                  <c:v>426772</c:v>
                </c:pt>
                <c:pt idx="6">
                  <c:v>3731674</c:v>
                </c:pt>
                <c:pt idx="7">
                  <c:v>3810846</c:v>
                </c:pt>
                <c:pt idx="8">
                  <c:v>3815642</c:v>
                </c:pt>
                <c:pt idx="9">
                  <c:v>3925898</c:v>
                </c:pt>
                <c:pt idx="10">
                  <c:v>3942768</c:v>
                </c:pt>
                <c:pt idx="11">
                  <c:v>3942768</c:v>
                </c:pt>
                <c:pt idx="12">
                  <c:v>3959186</c:v>
                </c:pt>
                <c:pt idx="13">
                  <c:v>3983414</c:v>
                </c:pt>
                <c:pt idx="14">
                  <c:v>3983414</c:v>
                </c:pt>
                <c:pt idx="15">
                  <c:v>3983414</c:v>
                </c:pt>
                <c:pt idx="16">
                  <c:v>3983414</c:v>
                </c:pt>
                <c:pt idx="17">
                  <c:v>4403272</c:v>
                </c:pt>
                <c:pt idx="18">
                  <c:v>4487341</c:v>
                </c:pt>
                <c:pt idx="19">
                  <c:v>4958777</c:v>
                </c:pt>
                <c:pt idx="20">
                  <c:v>5282534</c:v>
                </c:pt>
                <c:pt idx="21">
                  <c:v>5443161</c:v>
                </c:pt>
                <c:pt idx="22">
                  <c:v>6732274</c:v>
                </c:pt>
                <c:pt idx="23">
                  <c:v>6732274</c:v>
                </c:pt>
                <c:pt idx="24">
                  <c:v>6732274</c:v>
                </c:pt>
                <c:pt idx="25">
                  <c:v>7395361</c:v>
                </c:pt>
                <c:pt idx="26">
                  <c:v>16492912</c:v>
                </c:pt>
                <c:pt idx="27">
                  <c:v>16531279</c:v>
                </c:pt>
                <c:pt idx="28">
                  <c:v>25532359</c:v>
                </c:pt>
                <c:pt idx="29">
                  <c:v>26009530</c:v>
                </c:pt>
                <c:pt idx="30">
                  <c:v>28080530</c:v>
                </c:pt>
              </c:numCache>
            </c:numRef>
          </c:val>
          <c:smooth val="0"/>
          <c:extLst>
            <c:ext xmlns:c16="http://schemas.microsoft.com/office/drawing/2014/chart" uri="{C3380CC4-5D6E-409C-BE32-E72D297353CC}">
              <c16:uniqueId val="{00000000-3580-47C0-92CC-9CD34F13F020}"/>
            </c:ext>
          </c:extLst>
        </c:ser>
        <c:ser>
          <c:idx val="2"/>
          <c:order val="2"/>
          <c:tx>
            <c:strRef>
              <c:f>Planilha2!$A$13</c:f>
              <c:strCache>
                <c:ptCount val="1"/>
                <c:pt idx="0">
                  <c:v>BRK*</c:v>
                </c:pt>
              </c:strCache>
            </c:strRef>
          </c:tx>
          <c:spPr>
            <a:ln w="76200" cap="rnd">
              <a:solidFill>
                <a:schemeClr val="accent2">
                  <a:lumMod val="40000"/>
                  <a:lumOff val="60000"/>
                </a:schemeClr>
              </a:solidFill>
              <a:round/>
            </a:ln>
            <a:effectLst/>
          </c:spPr>
          <c:marker>
            <c:symbol val="none"/>
          </c:marker>
          <c:cat>
            <c:numRef>
              <c:f>Planilha2!$B$11:$AF$11</c:f>
              <c:numCache>
                <c:formatCode>General</c:formatCode>
                <c:ptCount val="31"/>
                <c:pt idx="0">
                  <c:v>1994</c:v>
                </c:pt>
                <c:pt idx="1">
                  <c:v>1995</c:v>
                </c:pt>
                <c:pt idx="2">
                  <c:v>1996</c:v>
                </c:pt>
                <c:pt idx="3">
                  <c:v>1997</c:v>
                </c:pt>
                <c:pt idx="4">
                  <c:v>1998</c:v>
                </c:pt>
                <c:pt idx="5">
                  <c:v>1999</c:v>
                </c:pt>
                <c:pt idx="6">
                  <c:v>2000</c:v>
                </c:pt>
                <c:pt idx="7">
                  <c:v>2001</c:v>
                </c:pt>
                <c:pt idx="8">
                  <c:v>2002</c:v>
                </c:pt>
                <c:pt idx="9">
                  <c:v>2003</c:v>
                </c:pt>
                <c:pt idx="10">
                  <c:v>2004</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numCache>
            </c:numRef>
          </c:cat>
          <c:val>
            <c:numRef>
              <c:f>Planilha2!$B$13:$AF$13</c:f>
              <c:numCache>
                <c:formatCode>_-* #,##0_-;\-* #,##0_-;_-* "-"??_-;_-@_-</c:formatCode>
                <c:ptCount val="31"/>
                <c:pt idx="0">
                  <c:v>0</c:v>
                </c:pt>
                <c:pt idx="1">
                  <c:v>301522</c:v>
                </c:pt>
                <c:pt idx="2">
                  <c:v>301522</c:v>
                </c:pt>
                <c:pt idx="3">
                  <c:v>301522</c:v>
                </c:pt>
                <c:pt idx="4">
                  <c:v>513694</c:v>
                </c:pt>
                <c:pt idx="5">
                  <c:v>1573694</c:v>
                </c:pt>
                <c:pt idx="6">
                  <c:v>1573694</c:v>
                </c:pt>
                <c:pt idx="7">
                  <c:v>1573694</c:v>
                </c:pt>
                <c:pt idx="8">
                  <c:v>1573694</c:v>
                </c:pt>
                <c:pt idx="9">
                  <c:v>2021241</c:v>
                </c:pt>
                <c:pt idx="10">
                  <c:v>2021241</c:v>
                </c:pt>
                <c:pt idx="11">
                  <c:v>4025942</c:v>
                </c:pt>
                <c:pt idx="12">
                  <c:v>4431141</c:v>
                </c:pt>
                <c:pt idx="13">
                  <c:v>4431141</c:v>
                </c:pt>
                <c:pt idx="14">
                  <c:v>4431141</c:v>
                </c:pt>
                <c:pt idx="15">
                  <c:v>4671753</c:v>
                </c:pt>
                <c:pt idx="16">
                  <c:v>4846242</c:v>
                </c:pt>
                <c:pt idx="17">
                  <c:v>6533901</c:v>
                </c:pt>
                <c:pt idx="18">
                  <c:v>10087766</c:v>
                </c:pt>
                <c:pt idx="19">
                  <c:v>10499368</c:v>
                </c:pt>
                <c:pt idx="20">
                  <c:v>10499368</c:v>
                </c:pt>
                <c:pt idx="21">
                  <c:v>10499368</c:v>
                </c:pt>
                <c:pt idx="22">
                  <c:v>10499368</c:v>
                </c:pt>
                <c:pt idx="23">
                  <c:v>10571341</c:v>
                </c:pt>
                <c:pt idx="24">
                  <c:v>10571341</c:v>
                </c:pt>
                <c:pt idx="25">
                  <c:v>11681341</c:v>
                </c:pt>
                <c:pt idx="26">
                  <c:v>11681341</c:v>
                </c:pt>
                <c:pt idx="27">
                  <c:v>11681341</c:v>
                </c:pt>
                <c:pt idx="28">
                  <c:v>11681341</c:v>
                </c:pt>
                <c:pt idx="29">
                  <c:v>11681341</c:v>
                </c:pt>
                <c:pt idx="30">
                  <c:v>11681341</c:v>
                </c:pt>
              </c:numCache>
            </c:numRef>
          </c:val>
          <c:smooth val="0"/>
          <c:extLst>
            <c:ext xmlns:c16="http://schemas.microsoft.com/office/drawing/2014/chart" uri="{C3380CC4-5D6E-409C-BE32-E72D297353CC}">
              <c16:uniqueId val="{00000001-3580-47C0-92CC-9CD34F13F020}"/>
            </c:ext>
          </c:extLst>
        </c:ser>
        <c:ser>
          <c:idx val="3"/>
          <c:order val="3"/>
          <c:tx>
            <c:strRef>
              <c:f>Planilha2!$A$14</c:f>
              <c:strCache>
                <c:ptCount val="1"/>
                <c:pt idx="0">
                  <c:v>Equatorial </c:v>
                </c:pt>
              </c:strCache>
            </c:strRef>
          </c:tx>
          <c:spPr>
            <a:ln w="57150" cap="rnd">
              <a:solidFill>
                <a:schemeClr val="tx1">
                  <a:lumMod val="65000"/>
                  <a:lumOff val="35000"/>
                </a:schemeClr>
              </a:solidFill>
              <a:round/>
            </a:ln>
            <a:effectLst/>
          </c:spPr>
          <c:marker>
            <c:symbol val="none"/>
          </c:marker>
          <c:cat>
            <c:numRef>
              <c:f>Planilha2!$B$11:$AF$11</c:f>
              <c:numCache>
                <c:formatCode>General</c:formatCode>
                <c:ptCount val="31"/>
                <c:pt idx="0">
                  <c:v>1994</c:v>
                </c:pt>
                <c:pt idx="1">
                  <c:v>1995</c:v>
                </c:pt>
                <c:pt idx="2">
                  <c:v>1996</c:v>
                </c:pt>
                <c:pt idx="3">
                  <c:v>1997</c:v>
                </c:pt>
                <c:pt idx="4">
                  <c:v>1998</c:v>
                </c:pt>
                <c:pt idx="5">
                  <c:v>1999</c:v>
                </c:pt>
                <c:pt idx="6">
                  <c:v>2000</c:v>
                </c:pt>
                <c:pt idx="7">
                  <c:v>2001</c:v>
                </c:pt>
                <c:pt idx="8">
                  <c:v>2002</c:v>
                </c:pt>
                <c:pt idx="9">
                  <c:v>2003</c:v>
                </c:pt>
                <c:pt idx="10">
                  <c:v>2004</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numCache>
            </c:numRef>
          </c:cat>
          <c:val>
            <c:numRef>
              <c:f>Planilha2!$B$14:$AF$14</c:f>
              <c:numCache>
                <c:formatCode>_-* #,##0_-;\-* #,##0_-;_-* "-"??_-;_-@_-</c:formatCode>
                <c:ptCount val="3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358572</c:v>
                </c:pt>
                <c:pt idx="27">
                  <c:v>358572</c:v>
                </c:pt>
                <c:pt idx="28">
                  <c:v>415273</c:v>
                </c:pt>
                <c:pt idx="29">
                  <c:v>32147824</c:v>
                </c:pt>
                <c:pt idx="30">
                  <c:v>32147824</c:v>
                </c:pt>
              </c:numCache>
            </c:numRef>
          </c:val>
          <c:smooth val="0"/>
          <c:extLst>
            <c:ext xmlns:c16="http://schemas.microsoft.com/office/drawing/2014/chart" uri="{C3380CC4-5D6E-409C-BE32-E72D297353CC}">
              <c16:uniqueId val="{00000002-3580-47C0-92CC-9CD34F13F020}"/>
            </c:ext>
          </c:extLst>
        </c:ser>
        <c:ser>
          <c:idx val="4"/>
          <c:order val="4"/>
          <c:tx>
            <c:strRef>
              <c:f>Planilha2!$A$15</c:f>
              <c:strCache>
                <c:ptCount val="1"/>
                <c:pt idx="0">
                  <c:v>Iguá*</c:v>
                </c:pt>
              </c:strCache>
            </c:strRef>
          </c:tx>
          <c:spPr>
            <a:ln w="57150" cap="rnd">
              <a:solidFill>
                <a:schemeClr val="accent5">
                  <a:lumMod val="60000"/>
                  <a:lumOff val="40000"/>
                </a:schemeClr>
              </a:solidFill>
              <a:round/>
            </a:ln>
            <a:effectLst/>
          </c:spPr>
          <c:marker>
            <c:symbol val="none"/>
          </c:marker>
          <c:cat>
            <c:numRef>
              <c:f>Planilha2!$B$11:$AF$11</c:f>
              <c:numCache>
                <c:formatCode>General</c:formatCode>
                <c:ptCount val="31"/>
                <c:pt idx="0">
                  <c:v>1994</c:v>
                </c:pt>
                <c:pt idx="1">
                  <c:v>1995</c:v>
                </c:pt>
                <c:pt idx="2">
                  <c:v>1996</c:v>
                </c:pt>
                <c:pt idx="3">
                  <c:v>1997</c:v>
                </c:pt>
                <c:pt idx="4">
                  <c:v>1998</c:v>
                </c:pt>
                <c:pt idx="5">
                  <c:v>1999</c:v>
                </c:pt>
                <c:pt idx="6">
                  <c:v>2000</c:v>
                </c:pt>
                <c:pt idx="7">
                  <c:v>2001</c:v>
                </c:pt>
                <c:pt idx="8">
                  <c:v>2002</c:v>
                </c:pt>
                <c:pt idx="9">
                  <c:v>2003</c:v>
                </c:pt>
                <c:pt idx="10">
                  <c:v>2004</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numCache>
            </c:numRef>
          </c:cat>
          <c:val>
            <c:numRef>
              <c:f>Planilha2!$B$15:$AF$15</c:f>
              <c:numCache>
                <c:formatCode>_-* #,##0_-;\-* #,##0_-;_-* "-"??_-;_-@_-</c:formatCode>
                <c:ptCount val="31"/>
                <c:pt idx="0">
                  <c:v>0</c:v>
                </c:pt>
                <c:pt idx="1">
                  <c:v>0</c:v>
                </c:pt>
                <c:pt idx="2">
                  <c:v>0</c:v>
                </c:pt>
                <c:pt idx="3">
                  <c:v>155000</c:v>
                </c:pt>
                <c:pt idx="4">
                  <c:v>155000</c:v>
                </c:pt>
                <c:pt idx="5">
                  <c:v>155000</c:v>
                </c:pt>
                <c:pt idx="6">
                  <c:v>155000</c:v>
                </c:pt>
                <c:pt idx="7">
                  <c:v>155000</c:v>
                </c:pt>
                <c:pt idx="8">
                  <c:v>155000</c:v>
                </c:pt>
                <c:pt idx="9">
                  <c:v>155000</c:v>
                </c:pt>
                <c:pt idx="10">
                  <c:v>155000</c:v>
                </c:pt>
                <c:pt idx="11">
                  <c:v>155000</c:v>
                </c:pt>
                <c:pt idx="12">
                  <c:v>215000</c:v>
                </c:pt>
                <c:pt idx="13">
                  <c:v>4415000</c:v>
                </c:pt>
                <c:pt idx="14">
                  <c:v>4415000</c:v>
                </c:pt>
                <c:pt idx="15">
                  <c:v>4493000</c:v>
                </c:pt>
                <c:pt idx="16">
                  <c:v>4493000</c:v>
                </c:pt>
                <c:pt idx="17">
                  <c:v>5626000</c:v>
                </c:pt>
                <c:pt idx="18">
                  <c:v>5626000</c:v>
                </c:pt>
                <c:pt idx="19">
                  <c:v>5626000</c:v>
                </c:pt>
                <c:pt idx="20">
                  <c:v>5626000</c:v>
                </c:pt>
                <c:pt idx="21">
                  <c:v>5626000</c:v>
                </c:pt>
                <c:pt idx="22">
                  <c:v>5626000</c:v>
                </c:pt>
                <c:pt idx="23">
                  <c:v>5626000</c:v>
                </c:pt>
                <c:pt idx="24">
                  <c:v>5626000</c:v>
                </c:pt>
                <c:pt idx="25">
                  <c:v>5626000</c:v>
                </c:pt>
                <c:pt idx="26">
                  <c:v>6826000</c:v>
                </c:pt>
                <c:pt idx="27">
                  <c:v>6826000</c:v>
                </c:pt>
                <c:pt idx="28">
                  <c:v>6826000</c:v>
                </c:pt>
                <c:pt idx="29">
                  <c:v>9084361</c:v>
                </c:pt>
                <c:pt idx="30">
                  <c:v>9412361</c:v>
                </c:pt>
              </c:numCache>
            </c:numRef>
          </c:val>
          <c:smooth val="0"/>
          <c:extLst>
            <c:ext xmlns:c16="http://schemas.microsoft.com/office/drawing/2014/chart" uri="{C3380CC4-5D6E-409C-BE32-E72D297353CC}">
              <c16:uniqueId val="{00000003-3580-47C0-92CC-9CD34F13F020}"/>
            </c:ext>
          </c:extLst>
        </c:ser>
        <c:ser>
          <c:idx val="5"/>
          <c:order val="5"/>
          <c:tx>
            <c:strRef>
              <c:f>Planilha2!$A$16</c:f>
              <c:strCache>
                <c:ptCount val="1"/>
                <c:pt idx="0">
                  <c:v>Águas do Brasil*</c:v>
                </c:pt>
              </c:strCache>
            </c:strRef>
          </c:tx>
          <c:spPr>
            <a:ln w="57150" cap="rnd">
              <a:solidFill>
                <a:schemeClr val="accent5">
                  <a:lumMod val="75000"/>
                </a:schemeClr>
              </a:solidFill>
              <a:round/>
            </a:ln>
            <a:effectLst/>
          </c:spPr>
          <c:marker>
            <c:symbol val="none"/>
          </c:marker>
          <c:cat>
            <c:numRef>
              <c:f>Planilha2!$B$11:$AF$11</c:f>
              <c:numCache>
                <c:formatCode>General</c:formatCode>
                <c:ptCount val="31"/>
                <c:pt idx="0">
                  <c:v>1994</c:v>
                </c:pt>
                <c:pt idx="1">
                  <c:v>1995</c:v>
                </c:pt>
                <c:pt idx="2">
                  <c:v>1996</c:v>
                </c:pt>
                <c:pt idx="3">
                  <c:v>1997</c:v>
                </c:pt>
                <c:pt idx="4">
                  <c:v>1998</c:v>
                </c:pt>
                <c:pt idx="5">
                  <c:v>1999</c:v>
                </c:pt>
                <c:pt idx="6">
                  <c:v>2000</c:v>
                </c:pt>
                <c:pt idx="7">
                  <c:v>2001</c:v>
                </c:pt>
                <c:pt idx="8">
                  <c:v>2002</c:v>
                </c:pt>
                <c:pt idx="9">
                  <c:v>2003</c:v>
                </c:pt>
                <c:pt idx="10">
                  <c:v>2004</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numCache>
            </c:numRef>
          </c:cat>
          <c:val>
            <c:numRef>
              <c:f>Planilha2!$B$16:$AF$16</c:f>
              <c:numCache>
                <c:formatCode>_-* #,##0_-;\-* #,##0_-;_-* "-"??_-;_-@_-</c:formatCode>
                <c:ptCount val="31"/>
                <c:pt idx="0">
                  <c:v>0</c:v>
                </c:pt>
                <c:pt idx="1">
                  <c:v>0</c:v>
                </c:pt>
                <c:pt idx="2">
                  <c:v>0</c:v>
                </c:pt>
                <c:pt idx="3">
                  <c:v>525141</c:v>
                </c:pt>
                <c:pt idx="4">
                  <c:v>525141</c:v>
                </c:pt>
                <c:pt idx="5">
                  <c:v>1713009</c:v>
                </c:pt>
                <c:pt idx="6">
                  <c:v>1713009</c:v>
                </c:pt>
                <c:pt idx="7">
                  <c:v>1713009</c:v>
                </c:pt>
                <c:pt idx="8">
                  <c:v>1713009</c:v>
                </c:pt>
                <c:pt idx="9">
                  <c:v>1713009</c:v>
                </c:pt>
                <c:pt idx="10">
                  <c:v>1713009</c:v>
                </c:pt>
                <c:pt idx="11">
                  <c:v>1713009</c:v>
                </c:pt>
                <c:pt idx="12">
                  <c:v>1841561</c:v>
                </c:pt>
                <c:pt idx="13">
                  <c:v>1841561</c:v>
                </c:pt>
                <c:pt idx="14">
                  <c:v>1841561</c:v>
                </c:pt>
                <c:pt idx="15">
                  <c:v>1841561</c:v>
                </c:pt>
                <c:pt idx="16">
                  <c:v>1841561</c:v>
                </c:pt>
                <c:pt idx="17">
                  <c:v>1961282</c:v>
                </c:pt>
                <c:pt idx="18">
                  <c:v>1961282</c:v>
                </c:pt>
                <c:pt idx="19">
                  <c:v>2142569</c:v>
                </c:pt>
                <c:pt idx="20">
                  <c:v>2238185</c:v>
                </c:pt>
                <c:pt idx="21">
                  <c:v>2238185</c:v>
                </c:pt>
                <c:pt idx="22">
                  <c:v>2238185</c:v>
                </c:pt>
                <c:pt idx="23">
                  <c:v>2238185</c:v>
                </c:pt>
                <c:pt idx="24">
                  <c:v>2238185</c:v>
                </c:pt>
                <c:pt idx="25">
                  <c:v>2277246</c:v>
                </c:pt>
                <c:pt idx="26">
                  <c:v>2277246</c:v>
                </c:pt>
                <c:pt idx="27">
                  <c:v>4877246</c:v>
                </c:pt>
                <c:pt idx="28">
                  <c:v>5042369</c:v>
                </c:pt>
                <c:pt idx="29">
                  <c:v>5042369</c:v>
                </c:pt>
                <c:pt idx="30">
                  <c:v>5042369</c:v>
                </c:pt>
              </c:numCache>
            </c:numRef>
          </c:val>
          <c:smooth val="0"/>
          <c:extLst>
            <c:ext xmlns:c16="http://schemas.microsoft.com/office/drawing/2014/chart" uri="{C3380CC4-5D6E-409C-BE32-E72D297353CC}">
              <c16:uniqueId val="{00000004-3580-47C0-92CC-9CD34F13F020}"/>
            </c:ext>
          </c:extLst>
        </c:ser>
        <c:ser>
          <c:idx val="7"/>
          <c:order val="7"/>
          <c:tx>
            <c:strRef>
              <c:f>Planilha2!$A$18</c:f>
              <c:strCache>
                <c:ptCount val="1"/>
                <c:pt idx="0">
                  <c:v>Total Geral</c:v>
                </c:pt>
              </c:strCache>
            </c:strRef>
          </c:tx>
          <c:spPr>
            <a:ln w="76200" cap="rnd">
              <a:solidFill>
                <a:srgbClr val="92D050"/>
              </a:solidFill>
              <a:round/>
            </a:ln>
            <a:effectLst/>
          </c:spPr>
          <c:marker>
            <c:symbol val="none"/>
          </c:marker>
          <c:dPt>
            <c:idx val="25"/>
            <c:marker>
              <c:symbol val="none"/>
            </c:marker>
            <c:bubble3D val="0"/>
            <c:extLst>
              <c:ext xmlns:c16="http://schemas.microsoft.com/office/drawing/2014/chart" uri="{C3380CC4-5D6E-409C-BE32-E72D297353CC}">
                <c16:uniqueId val="{00000005-3580-47C0-92CC-9CD34F13F020}"/>
              </c:ext>
            </c:extLst>
          </c:dPt>
          <c:dPt>
            <c:idx val="28"/>
            <c:marker>
              <c:symbol val="none"/>
            </c:marker>
            <c:bubble3D val="0"/>
            <c:extLst>
              <c:ext xmlns:c16="http://schemas.microsoft.com/office/drawing/2014/chart" uri="{C3380CC4-5D6E-409C-BE32-E72D297353CC}">
                <c16:uniqueId val="{00000006-3580-47C0-92CC-9CD34F13F020}"/>
              </c:ext>
            </c:extLst>
          </c:dPt>
          <c:cat>
            <c:numRef>
              <c:f>Planilha2!$B$11:$AF$11</c:f>
              <c:numCache>
                <c:formatCode>General</c:formatCode>
                <c:ptCount val="31"/>
                <c:pt idx="0">
                  <c:v>1994</c:v>
                </c:pt>
                <c:pt idx="1">
                  <c:v>1995</c:v>
                </c:pt>
                <c:pt idx="2">
                  <c:v>1996</c:v>
                </c:pt>
                <c:pt idx="3">
                  <c:v>1997</c:v>
                </c:pt>
                <c:pt idx="4">
                  <c:v>1998</c:v>
                </c:pt>
                <c:pt idx="5">
                  <c:v>1999</c:v>
                </c:pt>
                <c:pt idx="6">
                  <c:v>2000</c:v>
                </c:pt>
                <c:pt idx="7">
                  <c:v>2001</c:v>
                </c:pt>
                <c:pt idx="8">
                  <c:v>2002</c:v>
                </c:pt>
                <c:pt idx="9">
                  <c:v>2003</c:v>
                </c:pt>
                <c:pt idx="10">
                  <c:v>2004</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numCache>
            </c:numRef>
          </c:cat>
          <c:val>
            <c:numRef>
              <c:f>Planilha2!$B$18:$AF$18</c:f>
              <c:numCache>
                <c:formatCode>_-* #,##0_-;\-* #,##0_-;_-* "-"??_-;_-@_-</c:formatCode>
                <c:ptCount val="31"/>
                <c:pt idx="0">
                  <c:v>118979</c:v>
                </c:pt>
                <c:pt idx="1">
                  <c:v>1135845</c:v>
                </c:pt>
                <c:pt idx="2">
                  <c:v>1684842</c:v>
                </c:pt>
                <c:pt idx="3">
                  <c:v>2364983</c:v>
                </c:pt>
                <c:pt idx="4">
                  <c:v>3140706</c:v>
                </c:pt>
                <c:pt idx="5">
                  <c:v>5388574</c:v>
                </c:pt>
                <c:pt idx="6">
                  <c:v>8825882</c:v>
                </c:pt>
                <c:pt idx="7">
                  <c:v>9005454</c:v>
                </c:pt>
                <c:pt idx="8">
                  <c:v>9120083</c:v>
                </c:pt>
                <c:pt idx="9">
                  <c:v>9686986</c:v>
                </c:pt>
                <c:pt idx="10">
                  <c:v>9771456</c:v>
                </c:pt>
                <c:pt idx="11">
                  <c:v>11776157</c:v>
                </c:pt>
                <c:pt idx="12">
                  <c:v>12429775</c:v>
                </c:pt>
                <c:pt idx="13">
                  <c:v>16726349</c:v>
                </c:pt>
                <c:pt idx="14">
                  <c:v>16990853</c:v>
                </c:pt>
                <c:pt idx="15">
                  <c:v>17375849</c:v>
                </c:pt>
                <c:pt idx="16">
                  <c:v>17550338</c:v>
                </c:pt>
                <c:pt idx="17">
                  <c:v>21502188</c:v>
                </c:pt>
                <c:pt idx="18">
                  <c:v>25475657</c:v>
                </c:pt>
                <c:pt idx="19">
                  <c:v>28383878</c:v>
                </c:pt>
                <c:pt idx="20">
                  <c:v>28816942</c:v>
                </c:pt>
                <c:pt idx="21">
                  <c:v>29019335</c:v>
                </c:pt>
                <c:pt idx="22">
                  <c:v>30308448</c:v>
                </c:pt>
                <c:pt idx="23">
                  <c:v>30495060</c:v>
                </c:pt>
                <c:pt idx="24">
                  <c:v>30768303</c:v>
                </c:pt>
                <c:pt idx="25">
                  <c:v>32637890</c:v>
                </c:pt>
                <c:pt idx="26">
                  <c:v>43352213</c:v>
                </c:pt>
                <c:pt idx="27">
                  <c:v>47122653</c:v>
                </c:pt>
                <c:pt idx="28">
                  <c:v>56547039</c:v>
                </c:pt>
                <c:pt idx="29">
                  <c:v>91142648</c:v>
                </c:pt>
                <c:pt idx="30">
                  <c:v>93864648</c:v>
                </c:pt>
              </c:numCache>
            </c:numRef>
          </c:val>
          <c:smooth val="0"/>
          <c:extLst>
            <c:ext xmlns:c16="http://schemas.microsoft.com/office/drawing/2014/chart" uri="{C3380CC4-5D6E-409C-BE32-E72D297353CC}">
              <c16:uniqueId val="{00000007-3580-47C0-92CC-9CD34F13F020}"/>
            </c:ext>
          </c:extLst>
        </c:ser>
        <c:dLbls>
          <c:showLegendKey val="0"/>
          <c:showVal val="0"/>
          <c:showCatName val="0"/>
          <c:showSerName val="0"/>
          <c:showPercent val="0"/>
          <c:showBubbleSize val="0"/>
        </c:dLbls>
        <c:smooth val="0"/>
        <c:axId val="1461499904"/>
        <c:axId val="1461514304"/>
        <c:extLst>
          <c:ext xmlns:c15="http://schemas.microsoft.com/office/drawing/2012/chart" uri="{02D57815-91ED-43cb-92C2-25804820EDAC}">
            <c15:filteredLineSeries>
              <c15:ser>
                <c:idx val="0"/>
                <c:order val="0"/>
                <c:tx>
                  <c:strRef>
                    <c:extLst>
                      <c:ext uri="{02D57815-91ED-43cb-92C2-25804820EDAC}">
                        <c15:formulaRef>
                          <c15:sqref>Planilha2!$A$11</c15:sqref>
                        </c15:formulaRef>
                      </c:ext>
                    </c:extLst>
                    <c:strCache>
                      <c:ptCount val="1"/>
                      <c:pt idx="0">
                        <c:v>Holding</c:v>
                      </c:pt>
                    </c:strCache>
                  </c:strRef>
                </c:tx>
                <c:spPr>
                  <a:ln w="28575" cap="rnd">
                    <a:solidFill>
                      <a:schemeClr val="accent1"/>
                    </a:solidFill>
                    <a:round/>
                  </a:ln>
                  <a:effectLst/>
                </c:spPr>
                <c:marker>
                  <c:symbol val="none"/>
                </c:marker>
                <c:cat>
                  <c:numRef>
                    <c:extLst>
                      <c:ext uri="{02D57815-91ED-43cb-92C2-25804820EDAC}">
                        <c15:formulaRef>
                          <c15:sqref>Planilha2!$B$11:$AF$11</c15:sqref>
                        </c15:formulaRef>
                      </c:ext>
                    </c:extLst>
                    <c:numCache>
                      <c:formatCode>General</c:formatCode>
                      <c:ptCount val="31"/>
                      <c:pt idx="0">
                        <c:v>1994</c:v>
                      </c:pt>
                      <c:pt idx="1">
                        <c:v>1995</c:v>
                      </c:pt>
                      <c:pt idx="2">
                        <c:v>1996</c:v>
                      </c:pt>
                      <c:pt idx="3">
                        <c:v>1997</c:v>
                      </c:pt>
                      <c:pt idx="4">
                        <c:v>1998</c:v>
                      </c:pt>
                      <c:pt idx="5">
                        <c:v>1999</c:v>
                      </c:pt>
                      <c:pt idx="6">
                        <c:v>2000</c:v>
                      </c:pt>
                      <c:pt idx="7">
                        <c:v>2001</c:v>
                      </c:pt>
                      <c:pt idx="8">
                        <c:v>2002</c:v>
                      </c:pt>
                      <c:pt idx="9">
                        <c:v>2003</c:v>
                      </c:pt>
                      <c:pt idx="10">
                        <c:v>2004</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numCache>
                  </c:numRef>
                </c:cat>
                <c:val>
                  <c:numRef>
                    <c:extLst>
                      <c:ext uri="{02D57815-91ED-43cb-92C2-25804820EDAC}">
                        <c15:formulaRef>
                          <c15:sqref>Planilha2!$B$11:$AF$11</c15:sqref>
                        </c15:formulaRef>
                      </c:ext>
                    </c:extLst>
                    <c:numCache>
                      <c:formatCode>General</c:formatCode>
                      <c:ptCount val="31"/>
                      <c:pt idx="0">
                        <c:v>1994</c:v>
                      </c:pt>
                      <c:pt idx="1">
                        <c:v>1995</c:v>
                      </c:pt>
                      <c:pt idx="2">
                        <c:v>1996</c:v>
                      </c:pt>
                      <c:pt idx="3">
                        <c:v>1997</c:v>
                      </c:pt>
                      <c:pt idx="4">
                        <c:v>1998</c:v>
                      </c:pt>
                      <c:pt idx="5">
                        <c:v>1999</c:v>
                      </c:pt>
                      <c:pt idx="6">
                        <c:v>2000</c:v>
                      </c:pt>
                      <c:pt idx="7">
                        <c:v>2001</c:v>
                      </c:pt>
                      <c:pt idx="8">
                        <c:v>2002</c:v>
                      </c:pt>
                      <c:pt idx="9">
                        <c:v>2003</c:v>
                      </c:pt>
                      <c:pt idx="10">
                        <c:v>2004</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numCache>
                  </c:numRef>
                </c:val>
                <c:smooth val="0"/>
                <c:extLst>
                  <c:ext xmlns:c16="http://schemas.microsoft.com/office/drawing/2014/chart" uri="{C3380CC4-5D6E-409C-BE32-E72D297353CC}">
                    <c16:uniqueId val="{00000008-3580-47C0-92CC-9CD34F13F020}"/>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Planilha2!$A$17</c15:sqref>
                        </c15:formulaRef>
                      </c:ext>
                    </c:extLst>
                    <c:strCache>
                      <c:ptCount val="1"/>
                      <c:pt idx="0">
                        <c:v>5 maiores</c:v>
                      </c:pt>
                    </c:strCache>
                  </c:strRef>
                </c:tx>
                <c:spPr>
                  <a:ln w="28575" cap="rnd">
                    <a:solidFill>
                      <a:schemeClr val="accent1">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Planilha2!$B$11:$AF$11</c15:sqref>
                        </c15:formulaRef>
                      </c:ext>
                    </c:extLst>
                    <c:numCache>
                      <c:formatCode>General</c:formatCode>
                      <c:ptCount val="31"/>
                      <c:pt idx="0">
                        <c:v>1994</c:v>
                      </c:pt>
                      <c:pt idx="1">
                        <c:v>1995</c:v>
                      </c:pt>
                      <c:pt idx="2">
                        <c:v>1996</c:v>
                      </c:pt>
                      <c:pt idx="3">
                        <c:v>1997</c:v>
                      </c:pt>
                      <c:pt idx="4">
                        <c:v>1998</c:v>
                      </c:pt>
                      <c:pt idx="5">
                        <c:v>1999</c:v>
                      </c:pt>
                      <c:pt idx="6">
                        <c:v>2000</c:v>
                      </c:pt>
                      <c:pt idx="7">
                        <c:v>2001</c:v>
                      </c:pt>
                      <c:pt idx="8">
                        <c:v>2002</c:v>
                      </c:pt>
                      <c:pt idx="9">
                        <c:v>2003</c:v>
                      </c:pt>
                      <c:pt idx="10">
                        <c:v>2004</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numCache>
                  </c:numRef>
                </c:cat>
                <c:val>
                  <c:numRef>
                    <c:extLst xmlns:c15="http://schemas.microsoft.com/office/drawing/2012/chart">
                      <c:ext xmlns:c15="http://schemas.microsoft.com/office/drawing/2012/chart" uri="{02D57815-91ED-43cb-92C2-25804820EDAC}">
                        <c15:formulaRef>
                          <c15:sqref>Planilha2!$B$17:$AF$17</c15:sqref>
                        </c15:formulaRef>
                      </c:ext>
                    </c:extLst>
                    <c:numCache>
                      <c:formatCode>_-* #,##0_-;\-* #,##0_-;_-* "-"??_-;_-@_-</c:formatCode>
                      <c:ptCount val="31"/>
                      <c:pt idx="0">
                        <c:v>0</c:v>
                      </c:pt>
                      <c:pt idx="1">
                        <c:v>301522</c:v>
                      </c:pt>
                      <c:pt idx="2">
                        <c:v>301522</c:v>
                      </c:pt>
                      <c:pt idx="3">
                        <c:v>981663</c:v>
                      </c:pt>
                      <c:pt idx="4">
                        <c:v>1620607</c:v>
                      </c:pt>
                      <c:pt idx="5">
                        <c:v>3868475</c:v>
                      </c:pt>
                      <c:pt idx="6">
                        <c:v>7173377</c:v>
                      </c:pt>
                      <c:pt idx="7">
                        <c:v>7252549</c:v>
                      </c:pt>
                      <c:pt idx="8">
                        <c:v>7257345</c:v>
                      </c:pt>
                      <c:pt idx="9">
                        <c:v>7815148</c:v>
                      </c:pt>
                      <c:pt idx="10">
                        <c:v>7832018</c:v>
                      </c:pt>
                      <c:pt idx="11">
                        <c:v>9836719</c:v>
                      </c:pt>
                      <c:pt idx="12">
                        <c:v>10446888</c:v>
                      </c:pt>
                      <c:pt idx="13">
                        <c:v>14671116</c:v>
                      </c:pt>
                      <c:pt idx="14">
                        <c:v>14671116</c:v>
                      </c:pt>
                      <c:pt idx="15">
                        <c:v>14989728</c:v>
                      </c:pt>
                      <c:pt idx="16">
                        <c:v>15164217</c:v>
                      </c:pt>
                      <c:pt idx="17">
                        <c:v>18524455</c:v>
                      </c:pt>
                      <c:pt idx="18">
                        <c:v>22162389</c:v>
                      </c:pt>
                      <c:pt idx="19">
                        <c:v>23226714</c:v>
                      </c:pt>
                      <c:pt idx="20">
                        <c:v>23646087</c:v>
                      </c:pt>
                      <c:pt idx="21">
                        <c:v>23806714</c:v>
                      </c:pt>
                      <c:pt idx="22">
                        <c:v>25095827</c:v>
                      </c:pt>
                      <c:pt idx="23">
                        <c:v>25167800</c:v>
                      </c:pt>
                      <c:pt idx="24">
                        <c:v>25167800</c:v>
                      </c:pt>
                      <c:pt idx="25">
                        <c:v>26979948</c:v>
                      </c:pt>
                      <c:pt idx="26">
                        <c:v>37636071</c:v>
                      </c:pt>
                      <c:pt idx="27">
                        <c:v>40274438</c:v>
                      </c:pt>
                      <c:pt idx="28">
                        <c:v>49497342</c:v>
                      </c:pt>
                      <c:pt idx="29">
                        <c:v>83965425</c:v>
                      </c:pt>
                      <c:pt idx="30">
                        <c:v>86364425</c:v>
                      </c:pt>
                    </c:numCache>
                  </c:numRef>
                </c:val>
                <c:smooth val="0"/>
                <c:extLst xmlns:c15="http://schemas.microsoft.com/office/drawing/2012/chart">
                  <c:ext xmlns:c16="http://schemas.microsoft.com/office/drawing/2014/chart" uri="{C3380CC4-5D6E-409C-BE32-E72D297353CC}">
                    <c16:uniqueId val="{00000009-3580-47C0-92CC-9CD34F13F020}"/>
                  </c:ext>
                </c:extLst>
              </c15:ser>
            </c15:filteredLineSeries>
          </c:ext>
        </c:extLst>
      </c:lineChart>
      <c:catAx>
        <c:axId val="1461499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1461514304"/>
        <c:crosses val="autoZero"/>
        <c:auto val="1"/>
        <c:lblAlgn val="ctr"/>
        <c:lblOffset val="100"/>
        <c:noMultiLvlLbl val="0"/>
      </c:catAx>
      <c:valAx>
        <c:axId val="1461514304"/>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BR"/>
          </a:p>
        </c:txPr>
        <c:crossAx val="1461499904"/>
        <c:crosses val="autoZero"/>
        <c:crossBetween val="between"/>
      </c:valAx>
      <c:spPr>
        <a:solidFill>
          <a:schemeClr val="lt1"/>
        </a:solidFill>
        <a:ln w="19050" cap="flat" cmpd="sng" algn="ctr">
          <a:solidFill>
            <a:schemeClr val="dk1"/>
          </a:solidFill>
          <a:prstDash val="solid"/>
          <a:miter lim="800000"/>
        </a:ln>
        <a:effectLst/>
      </c:spPr>
    </c:plotArea>
    <c:legend>
      <c:legendPos val="b"/>
      <c:layout>
        <c:manualLayout>
          <c:xMode val="edge"/>
          <c:yMode val="edge"/>
          <c:x val="0.12456935152891326"/>
          <c:y val="0.2290939958180363"/>
          <c:w val="0.87430850945789784"/>
          <c:h val="6.8778386617859733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pt-B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9525" cap="rnd">
        <a:solidFill>
          <a:schemeClr val="phClr"/>
        </a:solidFill>
        <a:round/>
      </a:ln>
    </cs:spPr>
  </cs:dataPointLine>
  <cs:dataPointMarker>
    <cs:lnRef idx="0">
      <cs:styleClr val="auto"/>
    </cs:lnRef>
    <cs:fillRef idx="3">
      <cs:styleClr val="auto"/>
    </cs:fillRef>
    <cs:effectRef idx="3"/>
    <cs:fontRef idx="minor">
      <a:schemeClr val="tx1"/>
    </cs:fontRef>
    <cs:spPr>
      <a:ln w="9525" cap="rnd">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DC6AB4-893D-449B-991A-2DED84474131}" type="doc">
      <dgm:prSet loTypeId="urn:microsoft.com/office/officeart/2005/8/layout/vProcess5" loCatId="process" qsTypeId="urn:microsoft.com/office/officeart/2005/8/quickstyle/simple2" qsCatId="simple" csTypeId="urn:microsoft.com/office/officeart/2005/8/colors/accent3_2" csCatId="accent3"/>
      <dgm:spPr/>
      <dgm:t>
        <a:bodyPr/>
        <a:lstStyle/>
        <a:p>
          <a:endParaRPr lang="en-US"/>
        </a:p>
      </dgm:t>
    </dgm:pt>
    <dgm:pt modelId="{0F644BF9-47B3-4329-90E3-2BB75C8E6BEB}">
      <dgm:prSet/>
      <dgm:spPr/>
      <dgm:t>
        <a:bodyPr/>
        <a:lstStyle/>
        <a:p>
          <a:r>
            <a:rPr lang="pt-BR" b="1"/>
            <a:t>Água e saneamento são direitos. </a:t>
          </a:r>
          <a:endParaRPr lang="en-US"/>
        </a:p>
      </dgm:t>
    </dgm:pt>
    <dgm:pt modelId="{33C8B94F-D467-4A61-A1E4-2EC3F3912DE8}" type="parTrans" cxnId="{ACFC860C-AB35-4D2A-8DFC-9E937F356A4C}">
      <dgm:prSet/>
      <dgm:spPr/>
      <dgm:t>
        <a:bodyPr/>
        <a:lstStyle/>
        <a:p>
          <a:endParaRPr lang="en-US"/>
        </a:p>
      </dgm:t>
    </dgm:pt>
    <dgm:pt modelId="{D80DBC45-5426-413A-9B6A-61E98255944E}" type="sibTrans" cxnId="{ACFC860C-AB35-4D2A-8DFC-9E937F356A4C}">
      <dgm:prSet/>
      <dgm:spPr/>
      <dgm:t>
        <a:bodyPr/>
        <a:lstStyle/>
        <a:p>
          <a:endParaRPr lang="en-US"/>
        </a:p>
      </dgm:t>
    </dgm:pt>
    <dgm:pt modelId="{FC9ED41B-CC25-4F45-A4B8-A8802CC0216E}">
      <dgm:prSet/>
      <dgm:spPr/>
      <dgm:t>
        <a:bodyPr/>
        <a:lstStyle/>
        <a:p>
          <a:r>
            <a:rPr lang="pt-BR" b="1"/>
            <a:t>Mas também estão sendo transformados em ativos econômicos.</a:t>
          </a:r>
          <a:endParaRPr lang="en-US"/>
        </a:p>
      </dgm:t>
    </dgm:pt>
    <dgm:pt modelId="{73B87866-0837-44A8-86B7-19785C88C884}" type="parTrans" cxnId="{86A378A3-3DCD-4A0F-A552-E0ED20FBB8DF}">
      <dgm:prSet/>
      <dgm:spPr/>
      <dgm:t>
        <a:bodyPr/>
        <a:lstStyle/>
        <a:p>
          <a:endParaRPr lang="en-US"/>
        </a:p>
      </dgm:t>
    </dgm:pt>
    <dgm:pt modelId="{C19F5CD6-FBE6-4018-872D-DAD0F19AA004}" type="sibTrans" cxnId="{86A378A3-3DCD-4A0F-A552-E0ED20FBB8DF}">
      <dgm:prSet/>
      <dgm:spPr/>
      <dgm:t>
        <a:bodyPr/>
        <a:lstStyle/>
        <a:p>
          <a:endParaRPr lang="en-US"/>
        </a:p>
      </dgm:t>
    </dgm:pt>
    <dgm:pt modelId="{296FF7D2-D528-45E2-B7AA-ED444B2584EC}">
      <dgm:prSet/>
      <dgm:spPr/>
      <dgm:t>
        <a:bodyPr/>
        <a:lstStyle/>
        <a:p>
          <a:r>
            <a:rPr lang="pt-BR" b="1"/>
            <a:t>A questão é: quem define as prioridades — e a partir de quais interesses?</a:t>
          </a:r>
          <a:endParaRPr lang="en-US"/>
        </a:p>
      </dgm:t>
    </dgm:pt>
    <dgm:pt modelId="{B4DE9814-E4C4-4FEB-934D-44DEAABA42D1}" type="parTrans" cxnId="{362DD288-CFEC-4765-A783-F63F13413522}">
      <dgm:prSet/>
      <dgm:spPr/>
      <dgm:t>
        <a:bodyPr/>
        <a:lstStyle/>
        <a:p>
          <a:endParaRPr lang="en-US"/>
        </a:p>
      </dgm:t>
    </dgm:pt>
    <dgm:pt modelId="{1725E27B-4FBA-4E8A-B369-628140D255A3}" type="sibTrans" cxnId="{362DD288-CFEC-4765-A783-F63F13413522}">
      <dgm:prSet/>
      <dgm:spPr/>
      <dgm:t>
        <a:bodyPr/>
        <a:lstStyle/>
        <a:p>
          <a:endParaRPr lang="en-US"/>
        </a:p>
      </dgm:t>
    </dgm:pt>
    <dgm:pt modelId="{071D39E6-A03A-4363-AB56-8484156E1FCA}" type="pres">
      <dgm:prSet presAssocID="{E2DC6AB4-893D-449B-991A-2DED84474131}" presName="outerComposite" presStyleCnt="0">
        <dgm:presLayoutVars>
          <dgm:chMax val="5"/>
          <dgm:dir/>
          <dgm:resizeHandles val="exact"/>
        </dgm:presLayoutVars>
      </dgm:prSet>
      <dgm:spPr/>
    </dgm:pt>
    <dgm:pt modelId="{8841EDD5-4AD1-4767-978D-1E6FA61A8FA7}" type="pres">
      <dgm:prSet presAssocID="{E2DC6AB4-893D-449B-991A-2DED84474131}" presName="dummyMaxCanvas" presStyleCnt="0">
        <dgm:presLayoutVars/>
      </dgm:prSet>
      <dgm:spPr/>
    </dgm:pt>
    <dgm:pt modelId="{60EC9B51-C247-4A72-BC21-25C030D86EEE}" type="pres">
      <dgm:prSet presAssocID="{E2DC6AB4-893D-449B-991A-2DED84474131}" presName="ThreeNodes_1" presStyleLbl="node1" presStyleIdx="0" presStyleCnt="3">
        <dgm:presLayoutVars>
          <dgm:bulletEnabled val="1"/>
        </dgm:presLayoutVars>
      </dgm:prSet>
      <dgm:spPr/>
    </dgm:pt>
    <dgm:pt modelId="{67033DE5-3205-4EEC-98AF-FB7923426256}" type="pres">
      <dgm:prSet presAssocID="{E2DC6AB4-893D-449B-991A-2DED84474131}" presName="ThreeNodes_2" presStyleLbl="node1" presStyleIdx="1" presStyleCnt="3">
        <dgm:presLayoutVars>
          <dgm:bulletEnabled val="1"/>
        </dgm:presLayoutVars>
      </dgm:prSet>
      <dgm:spPr/>
    </dgm:pt>
    <dgm:pt modelId="{0938CEF0-8ABD-4AFE-9C90-FDAB2FF59E51}" type="pres">
      <dgm:prSet presAssocID="{E2DC6AB4-893D-449B-991A-2DED84474131}" presName="ThreeNodes_3" presStyleLbl="node1" presStyleIdx="2" presStyleCnt="3" custLinFactNeighborY="0">
        <dgm:presLayoutVars>
          <dgm:bulletEnabled val="1"/>
        </dgm:presLayoutVars>
      </dgm:prSet>
      <dgm:spPr/>
    </dgm:pt>
    <dgm:pt modelId="{54BF99CD-C25F-4823-87DB-22525BAA4162}" type="pres">
      <dgm:prSet presAssocID="{E2DC6AB4-893D-449B-991A-2DED84474131}" presName="ThreeConn_1-2" presStyleLbl="fgAccFollowNode1" presStyleIdx="0" presStyleCnt="2">
        <dgm:presLayoutVars>
          <dgm:bulletEnabled val="1"/>
        </dgm:presLayoutVars>
      </dgm:prSet>
      <dgm:spPr/>
    </dgm:pt>
    <dgm:pt modelId="{5D7C3B59-389A-4155-B40C-82AA0D3ED2F2}" type="pres">
      <dgm:prSet presAssocID="{E2DC6AB4-893D-449B-991A-2DED84474131}" presName="ThreeConn_2-3" presStyleLbl="fgAccFollowNode1" presStyleIdx="1" presStyleCnt="2">
        <dgm:presLayoutVars>
          <dgm:bulletEnabled val="1"/>
        </dgm:presLayoutVars>
      </dgm:prSet>
      <dgm:spPr/>
    </dgm:pt>
    <dgm:pt modelId="{29D29774-483F-4B8D-8C3F-0E95A9E82AAB}" type="pres">
      <dgm:prSet presAssocID="{E2DC6AB4-893D-449B-991A-2DED84474131}" presName="ThreeNodes_1_text" presStyleLbl="node1" presStyleIdx="2" presStyleCnt="3">
        <dgm:presLayoutVars>
          <dgm:bulletEnabled val="1"/>
        </dgm:presLayoutVars>
      </dgm:prSet>
      <dgm:spPr/>
    </dgm:pt>
    <dgm:pt modelId="{5A84DB8F-6B15-4776-A19D-D7E8E9B33CF9}" type="pres">
      <dgm:prSet presAssocID="{E2DC6AB4-893D-449B-991A-2DED84474131}" presName="ThreeNodes_2_text" presStyleLbl="node1" presStyleIdx="2" presStyleCnt="3">
        <dgm:presLayoutVars>
          <dgm:bulletEnabled val="1"/>
        </dgm:presLayoutVars>
      </dgm:prSet>
      <dgm:spPr/>
    </dgm:pt>
    <dgm:pt modelId="{81843D0B-D87D-45AB-AA1E-7613E381E282}" type="pres">
      <dgm:prSet presAssocID="{E2DC6AB4-893D-449B-991A-2DED84474131}" presName="ThreeNodes_3_text" presStyleLbl="node1" presStyleIdx="2" presStyleCnt="3">
        <dgm:presLayoutVars>
          <dgm:bulletEnabled val="1"/>
        </dgm:presLayoutVars>
      </dgm:prSet>
      <dgm:spPr/>
    </dgm:pt>
  </dgm:ptLst>
  <dgm:cxnLst>
    <dgm:cxn modelId="{ACFC860C-AB35-4D2A-8DFC-9E937F356A4C}" srcId="{E2DC6AB4-893D-449B-991A-2DED84474131}" destId="{0F644BF9-47B3-4329-90E3-2BB75C8E6BEB}" srcOrd="0" destOrd="0" parTransId="{33C8B94F-D467-4A61-A1E4-2EC3F3912DE8}" sibTransId="{D80DBC45-5426-413A-9B6A-61E98255944E}"/>
    <dgm:cxn modelId="{49CCF20C-FDFC-4BE5-A9EE-5CAA30F762F2}" type="presOf" srcId="{E2DC6AB4-893D-449B-991A-2DED84474131}" destId="{071D39E6-A03A-4363-AB56-8484156E1FCA}" srcOrd="0" destOrd="0" presId="urn:microsoft.com/office/officeart/2005/8/layout/vProcess5"/>
    <dgm:cxn modelId="{21C3840F-4D27-4FA7-AAF8-3B650E8E2C1E}" type="presOf" srcId="{C19F5CD6-FBE6-4018-872D-DAD0F19AA004}" destId="{5D7C3B59-389A-4155-B40C-82AA0D3ED2F2}" srcOrd="0" destOrd="0" presId="urn:microsoft.com/office/officeart/2005/8/layout/vProcess5"/>
    <dgm:cxn modelId="{DF6BFF31-3635-4638-A99C-512B839AFE4F}" type="presOf" srcId="{FC9ED41B-CC25-4F45-A4B8-A8802CC0216E}" destId="{5A84DB8F-6B15-4776-A19D-D7E8E9B33CF9}" srcOrd="1" destOrd="0" presId="urn:microsoft.com/office/officeart/2005/8/layout/vProcess5"/>
    <dgm:cxn modelId="{362DD288-CFEC-4765-A783-F63F13413522}" srcId="{E2DC6AB4-893D-449B-991A-2DED84474131}" destId="{296FF7D2-D528-45E2-B7AA-ED444B2584EC}" srcOrd="2" destOrd="0" parTransId="{B4DE9814-E4C4-4FEB-934D-44DEAABA42D1}" sibTransId="{1725E27B-4FBA-4E8A-B369-628140D255A3}"/>
    <dgm:cxn modelId="{D804788C-C0FD-437D-B0F0-EE51D23FE3B2}" type="presOf" srcId="{296FF7D2-D528-45E2-B7AA-ED444B2584EC}" destId="{81843D0B-D87D-45AB-AA1E-7613E381E282}" srcOrd="1" destOrd="0" presId="urn:microsoft.com/office/officeart/2005/8/layout/vProcess5"/>
    <dgm:cxn modelId="{49964690-4777-4A05-9708-DE344E2FECC0}" type="presOf" srcId="{0F644BF9-47B3-4329-90E3-2BB75C8E6BEB}" destId="{29D29774-483F-4B8D-8C3F-0E95A9E82AAB}" srcOrd="1" destOrd="0" presId="urn:microsoft.com/office/officeart/2005/8/layout/vProcess5"/>
    <dgm:cxn modelId="{B0190A9A-4788-417C-9AFA-49E4DE168A4C}" type="presOf" srcId="{FC9ED41B-CC25-4F45-A4B8-A8802CC0216E}" destId="{67033DE5-3205-4EEC-98AF-FB7923426256}" srcOrd="0" destOrd="0" presId="urn:microsoft.com/office/officeart/2005/8/layout/vProcess5"/>
    <dgm:cxn modelId="{86A378A3-3DCD-4A0F-A552-E0ED20FBB8DF}" srcId="{E2DC6AB4-893D-449B-991A-2DED84474131}" destId="{FC9ED41B-CC25-4F45-A4B8-A8802CC0216E}" srcOrd="1" destOrd="0" parTransId="{73B87866-0837-44A8-86B7-19785C88C884}" sibTransId="{C19F5CD6-FBE6-4018-872D-DAD0F19AA004}"/>
    <dgm:cxn modelId="{0FD466F1-E72E-4482-836B-C515A150F3A7}" type="presOf" srcId="{D80DBC45-5426-413A-9B6A-61E98255944E}" destId="{54BF99CD-C25F-4823-87DB-22525BAA4162}" srcOrd="0" destOrd="0" presId="urn:microsoft.com/office/officeart/2005/8/layout/vProcess5"/>
    <dgm:cxn modelId="{93E832F4-75A6-4A99-A1EC-DDEBC2B788AF}" type="presOf" srcId="{0F644BF9-47B3-4329-90E3-2BB75C8E6BEB}" destId="{60EC9B51-C247-4A72-BC21-25C030D86EEE}" srcOrd="0" destOrd="0" presId="urn:microsoft.com/office/officeart/2005/8/layout/vProcess5"/>
    <dgm:cxn modelId="{BEB180F6-B908-4AD1-A048-EBCAC08FA971}" type="presOf" srcId="{296FF7D2-D528-45E2-B7AA-ED444B2584EC}" destId="{0938CEF0-8ABD-4AFE-9C90-FDAB2FF59E51}" srcOrd="0" destOrd="0" presId="urn:microsoft.com/office/officeart/2005/8/layout/vProcess5"/>
    <dgm:cxn modelId="{C2D1FD4B-EA15-4CCF-B8E7-7A19E7F4FCA4}" type="presParOf" srcId="{071D39E6-A03A-4363-AB56-8484156E1FCA}" destId="{8841EDD5-4AD1-4767-978D-1E6FA61A8FA7}" srcOrd="0" destOrd="0" presId="urn:microsoft.com/office/officeart/2005/8/layout/vProcess5"/>
    <dgm:cxn modelId="{D35C9D68-F604-4492-A683-6D60ED0363A0}" type="presParOf" srcId="{071D39E6-A03A-4363-AB56-8484156E1FCA}" destId="{60EC9B51-C247-4A72-BC21-25C030D86EEE}" srcOrd="1" destOrd="0" presId="urn:microsoft.com/office/officeart/2005/8/layout/vProcess5"/>
    <dgm:cxn modelId="{C4E127D7-5ADC-4354-8F0E-EF73884BF543}" type="presParOf" srcId="{071D39E6-A03A-4363-AB56-8484156E1FCA}" destId="{67033DE5-3205-4EEC-98AF-FB7923426256}" srcOrd="2" destOrd="0" presId="urn:microsoft.com/office/officeart/2005/8/layout/vProcess5"/>
    <dgm:cxn modelId="{5CE18BFB-5E6C-4272-BF8B-C9F4FBB7DD72}" type="presParOf" srcId="{071D39E6-A03A-4363-AB56-8484156E1FCA}" destId="{0938CEF0-8ABD-4AFE-9C90-FDAB2FF59E51}" srcOrd="3" destOrd="0" presId="urn:microsoft.com/office/officeart/2005/8/layout/vProcess5"/>
    <dgm:cxn modelId="{F051159D-05BC-402E-BF9A-35B15F8CA91A}" type="presParOf" srcId="{071D39E6-A03A-4363-AB56-8484156E1FCA}" destId="{54BF99CD-C25F-4823-87DB-22525BAA4162}" srcOrd="4" destOrd="0" presId="urn:microsoft.com/office/officeart/2005/8/layout/vProcess5"/>
    <dgm:cxn modelId="{5E43E46E-77E7-422A-A8CF-7DD6E6386360}" type="presParOf" srcId="{071D39E6-A03A-4363-AB56-8484156E1FCA}" destId="{5D7C3B59-389A-4155-B40C-82AA0D3ED2F2}" srcOrd="5" destOrd="0" presId="urn:microsoft.com/office/officeart/2005/8/layout/vProcess5"/>
    <dgm:cxn modelId="{C95EFFF7-3C2D-4F09-8483-1BDD36A99A2E}" type="presParOf" srcId="{071D39E6-A03A-4363-AB56-8484156E1FCA}" destId="{29D29774-483F-4B8D-8C3F-0E95A9E82AAB}" srcOrd="6" destOrd="0" presId="urn:microsoft.com/office/officeart/2005/8/layout/vProcess5"/>
    <dgm:cxn modelId="{973D74E2-DB98-4D8A-B2E7-F65D647E59D3}" type="presParOf" srcId="{071D39E6-A03A-4363-AB56-8484156E1FCA}" destId="{5A84DB8F-6B15-4776-A19D-D7E8E9B33CF9}" srcOrd="7" destOrd="0" presId="urn:microsoft.com/office/officeart/2005/8/layout/vProcess5"/>
    <dgm:cxn modelId="{EB58FF6E-0926-4F6C-9598-BEEDB1071B52}" type="presParOf" srcId="{071D39E6-A03A-4363-AB56-8484156E1FCA}" destId="{81843D0B-D87D-45AB-AA1E-7613E381E282}"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550D9B-BDA5-4AFC-AC48-C71AA39ECC89}"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8CD3E6AE-48FD-4A6D-B57C-7EF837CA7097}">
      <dgm:prSet/>
      <dgm:spPr/>
      <dgm:t>
        <a:bodyPr/>
        <a:lstStyle/>
        <a:p>
          <a:r>
            <a:rPr lang="pt-BR" b="1"/>
            <a:t>Organizadores: Marcos Montenegro e Léo Heller</a:t>
          </a:r>
          <a:endParaRPr lang="en-US"/>
        </a:p>
      </dgm:t>
    </dgm:pt>
    <dgm:pt modelId="{0762F8E6-0DB5-4997-B79B-69E5B1BFDEF8}" type="parTrans" cxnId="{1705B323-D9BE-4959-918B-C75D4E508D91}">
      <dgm:prSet/>
      <dgm:spPr/>
      <dgm:t>
        <a:bodyPr/>
        <a:lstStyle/>
        <a:p>
          <a:endParaRPr lang="en-US"/>
        </a:p>
      </dgm:t>
    </dgm:pt>
    <dgm:pt modelId="{A78CDE5A-CC24-4AF8-A1B8-017A1A455D1A}" type="sibTrans" cxnId="{1705B323-D9BE-4959-918B-C75D4E508D91}">
      <dgm:prSet/>
      <dgm:spPr/>
      <dgm:t>
        <a:bodyPr/>
        <a:lstStyle/>
        <a:p>
          <a:endParaRPr lang="en-US"/>
        </a:p>
      </dgm:t>
    </dgm:pt>
    <dgm:pt modelId="{F2362FF4-9572-47AE-9535-8140EE6FB574}">
      <dgm:prSet/>
      <dgm:spPr/>
      <dgm:t>
        <a:bodyPr/>
        <a:lstStyle/>
        <a:p>
          <a:r>
            <a:rPr lang="pt-BR" b="1"/>
            <a:t>Autores: Alexandre Figueiredo, Amauri Pollachi, Ana Britto, Ana Félix, Arilson Wünsch, Arnaldo Dutra, Bárbara Barra, Conor Gray, David Hall, Edson Silva, Emanuele Lobina, Fábio Garcia, Igor Araújo, João Soster, Léo Heller, Marcos Montenegro, Miguel Alano, Natália Onuzik, Rudinei Toneto, Suyá Quintslr</a:t>
          </a:r>
          <a:endParaRPr lang="en-US"/>
        </a:p>
      </dgm:t>
    </dgm:pt>
    <dgm:pt modelId="{D9FB0543-8C84-42CE-8133-F2D29AC307E0}" type="parTrans" cxnId="{21874FB8-8AA1-4FE0-A568-78984985B4A9}">
      <dgm:prSet/>
      <dgm:spPr/>
      <dgm:t>
        <a:bodyPr/>
        <a:lstStyle/>
        <a:p>
          <a:endParaRPr lang="en-US"/>
        </a:p>
      </dgm:t>
    </dgm:pt>
    <dgm:pt modelId="{4D5F79B1-DAFA-49D0-BB60-68FE7C5B4E06}" type="sibTrans" cxnId="{21874FB8-8AA1-4FE0-A568-78984985B4A9}">
      <dgm:prSet/>
      <dgm:spPr/>
      <dgm:t>
        <a:bodyPr/>
        <a:lstStyle/>
        <a:p>
          <a:endParaRPr lang="en-US"/>
        </a:p>
      </dgm:t>
    </dgm:pt>
    <dgm:pt modelId="{18B7472D-82BE-4B66-AA49-E5CDE772A708}" type="pres">
      <dgm:prSet presAssocID="{12550D9B-BDA5-4AFC-AC48-C71AA39ECC89}" presName="vert0" presStyleCnt="0">
        <dgm:presLayoutVars>
          <dgm:dir/>
          <dgm:animOne val="branch"/>
          <dgm:animLvl val="lvl"/>
        </dgm:presLayoutVars>
      </dgm:prSet>
      <dgm:spPr/>
    </dgm:pt>
    <dgm:pt modelId="{C4EBFB19-6BC3-4926-BE30-97069FF194A9}" type="pres">
      <dgm:prSet presAssocID="{8CD3E6AE-48FD-4A6D-B57C-7EF837CA7097}" presName="thickLine" presStyleLbl="alignNode1" presStyleIdx="0" presStyleCnt="2"/>
      <dgm:spPr/>
    </dgm:pt>
    <dgm:pt modelId="{F5441B2E-7D33-4BAE-A197-6401338AA92A}" type="pres">
      <dgm:prSet presAssocID="{8CD3E6AE-48FD-4A6D-B57C-7EF837CA7097}" presName="horz1" presStyleCnt="0"/>
      <dgm:spPr/>
    </dgm:pt>
    <dgm:pt modelId="{F00D0C05-C04B-4496-B8C9-665BB0CE838A}" type="pres">
      <dgm:prSet presAssocID="{8CD3E6AE-48FD-4A6D-B57C-7EF837CA7097}" presName="tx1" presStyleLbl="revTx" presStyleIdx="0" presStyleCnt="2"/>
      <dgm:spPr/>
    </dgm:pt>
    <dgm:pt modelId="{22FE9108-1105-4A94-A494-1EE4EEDC8766}" type="pres">
      <dgm:prSet presAssocID="{8CD3E6AE-48FD-4A6D-B57C-7EF837CA7097}" presName="vert1" presStyleCnt="0"/>
      <dgm:spPr/>
    </dgm:pt>
    <dgm:pt modelId="{857C848A-9605-44B3-80CF-679CACF96962}" type="pres">
      <dgm:prSet presAssocID="{F2362FF4-9572-47AE-9535-8140EE6FB574}" presName="thickLine" presStyleLbl="alignNode1" presStyleIdx="1" presStyleCnt="2"/>
      <dgm:spPr/>
    </dgm:pt>
    <dgm:pt modelId="{FCD19953-35EE-4CE9-B30C-ADDD9212CB1C}" type="pres">
      <dgm:prSet presAssocID="{F2362FF4-9572-47AE-9535-8140EE6FB574}" presName="horz1" presStyleCnt="0"/>
      <dgm:spPr/>
    </dgm:pt>
    <dgm:pt modelId="{05CA3E95-282B-4F38-8C09-2FA80D6B487C}" type="pres">
      <dgm:prSet presAssocID="{F2362FF4-9572-47AE-9535-8140EE6FB574}" presName="tx1" presStyleLbl="revTx" presStyleIdx="1" presStyleCnt="2"/>
      <dgm:spPr/>
    </dgm:pt>
    <dgm:pt modelId="{A6D83414-5EA4-44FA-A222-7AD08DEBD1CA}" type="pres">
      <dgm:prSet presAssocID="{F2362FF4-9572-47AE-9535-8140EE6FB574}" presName="vert1" presStyleCnt="0"/>
      <dgm:spPr/>
    </dgm:pt>
  </dgm:ptLst>
  <dgm:cxnLst>
    <dgm:cxn modelId="{28614E19-A87E-4082-AECF-D695B3B4F1AD}" type="presOf" srcId="{F2362FF4-9572-47AE-9535-8140EE6FB574}" destId="{05CA3E95-282B-4F38-8C09-2FA80D6B487C}" srcOrd="0" destOrd="0" presId="urn:microsoft.com/office/officeart/2008/layout/LinedList"/>
    <dgm:cxn modelId="{1705B323-D9BE-4959-918B-C75D4E508D91}" srcId="{12550D9B-BDA5-4AFC-AC48-C71AA39ECC89}" destId="{8CD3E6AE-48FD-4A6D-B57C-7EF837CA7097}" srcOrd="0" destOrd="0" parTransId="{0762F8E6-0DB5-4997-B79B-69E5B1BFDEF8}" sibTransId="{A78CDE5A-CC24-4AF8-A1B8-017A1A455D1A}"/>
    <dgm:cxn modelId="{ADE0D724-7CF7-42A8-9928-F9E96AAE4C40}" type="presOf" srcId="{8CD3E6AE-48FD-4A6D-B57C-7EF837CA7097}" destId="{F00D0C05-C04B-4496-B8C9-665BB0CE838A}" srcOrd="0" destOrd="0" presId="urn:microsoft.com/office/officeart/2008/layout/LinedList"/>
    <dgm:cxn modelId="{2C4F0268-0A9C-45EF-9CAA-645D5E0DFA51}" type="presOf" srcId="{12550D9B-BDA5-4AFC-AC48-C71AA39ECC89}" destId="{18B7472D-82BE-4B66-AA49-E5CDE772A708}" srcOrd="0" destOrd="0" presId="urn:microsoft.com/office/officeart/2008/layout/LinedList"/>
    <dgm:cxn modelId="{21874FB8-8AA1-4FE0-A568-78984985B4A9}" srcId="{12550D9B-BDA5-4AFC-AC48-C71AA39ECC89}" destId="{F2362FF4-9572-47AE-9535-8140EE6FB574}" srcOrd="1" destOrd="0" parTransId="{D9FB0543-8C84-42CE-8133-F2D29AC307E0}" sibTransId="{4D5F79B1-DAFA-49D0-BB60-68FE7C5B4E06}"/>
    <dgm:cxn modelId="{51997530-24D0-4906-80C1-D64EC282CB84}" type="presParOf" srcId="{18B7472D-82BE-4B66-AA49-E5CDE772A708}" destId="{C4EBFB19-6BC3-4926-BE30-97069FF194A9}" srcOrd="0" destOrd="0" presId="urn:microsoft.com/office/officeart/2008/layout/LinedList"/>
    <dgm:cxn modelId="{EC3E7180-7344-4D55-A2BB-550EB2055B0C}" type="presParOf" srcId="{18B7472D-82BE-4B66-AA49-E5CDE772A708}" destId="{F5441B2E-7D33-4BAE-A197-6401338AA92A}" srcOrd="1" destOrd="0" presId="urn:microsoft.com/office/officeart/2008/layout/LinedList"/>
    <dgm:cxn modelId="{3F743677-35E7-46AE-BBBF-3D88A2AF4C7F}" type="presParOf" srcId="{F5441B2E-7D33-4BAE-A197-6401338AA92A}" destId="{F00D0C05-C04B-4496-B8C9-665BB0CE838A}" srcOrd="0" destOrd="0" presId="urn:microsoft.com/office/officeart/2008/layout/LinedList"/>
    <dgm:cxn modelId="{6F9231CD-24D0-4B21-AD94-9707AD3B1338}" type="presParOf" srcId="{F5441B2E-7D33-4BAE-A197-6401338AA92A}" destId="{22FE9108-1105-4A94-A494-1EE4EEDC8766}" srcOrd="1" destOrd="0" presId="urn:microsoft.com/office/officeart/2008/layout/LinedList"/>
    <dgm:cxn modelId="{DD37925D-9559-4CC2-9FB1-FA82D6E240DF}" type="presParOf" srcId="{18B7472D-82BE-4B66-AA49-E5CDE772A708}" destId="{857C848A-9605-44B3-80CF-679CACF96962}" srcOrd="2" destOrd="0" presId="urn:microsoft.com/office/officeart/2008/layout/LinedList"/>
    <dgm:cxn modelId="{5CAE3CEA-E9D4-426F-B522-EE090956DC7D}" type="presParOf" srcId="{18B7472D-82BE-4B66-AA49-E5CDE772A708}" destId="{FCD19953-35EE-4CE9-B30C-ADDD9212CB1C}" srcOrd="3" destOrd="0" presId="urn:microsoft.com/office/officeart/2008/layout/LinedList"/>
    <dgm:cxn modelId="{E1C76D34-DC15-4CB9-999E-537A14FBBEFD}" type="presParOf" srcId="{FCD19953-35EE-4CE9-B30C-ADDD9212CB1C}" destId="{05CA3E95-282B-4F38-8C09-2FA80D6B487C}" srcOrd="0" destOrd="0" presId="urn:microsoft.com/office/officeart/2008/layout/LinedList"/>
    <dgm:cxn modelId="{4D9819C8-75EA-494F-AEA1-D92B6BE9F582}" type="presParOf" srcId="{FCD19953-35EE-4CE9-B30C-ADDD9212CB1C}" destId="{A6D83414-5EA4-44FA-A222-7AD08DEBD1C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EC9B51-C247-4A72-BC21-25C030D86EEE}">
      <dsp:nvSpPr>
        <dsp:cNvPr id="0" name=""/>
        <dsp:cNvSpPr/>
      </dsp:nvSpPr>
      <dsp:spPr>
        <a:xfrm>
          <a:off x="0" y="0"/>
          <a:ext cx="6155103" cy="157185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pt-BR" sz="2600" b="1" kern="1200"/>
            <a:t>Água e saneamento são direitos. </a:t>
          </a:r>
          <a:endParaRPr lang="en-US" sz="2600" kern="1200"/>
        </a:p>
      </dsp:txBody>
      <dsp:txXfrm>
        <a:off x="46038" y="46038"/>
        <a:ext cx="4458950" cy="1479777"/>
      </dsp:txXfrm>
    </dsp:sp>
    <dsp:sp modelId="{67033DE5-3205-4EEC-98AF-FB7923426256}">
      <dsp:nvSpPr>
        <dsp:cNvPr id="0" name=""/>
        <dsp:cNvSpPr/>
      </dsp:nvSpPr>
      <dsp:spPr>
        <a:xfrm>
          <a:off x="543097" y="1833829"/>
          <a:ext cx="6155103" cy="157185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pt-BR" sz="2600" b="1" kern="1200"/>
            <a:t>Mas também estão sendo transformados em ativos econômicos.</a:t>
          </a:r>
          <a:endParaRPr lang="en-US" sz="2600" kern="1200"/>
        </a:p>
      </dsp:txBody>
      <dsp:txXfrm>
        <a:off x="589135" y="1879867"/>
        <a:ext cx="4498225" cy="1479777"/>
      </dsp:txXfrm>
    </dsp:sp>
    <dsp:sp modelId="{0938CEF0-8ABD-4AFE-9C90-FDAB2FF59E51}">
      <dsp:nvSpPr>
        <dsp:cNvPr id="0" name=""/>
        <dsp:cNvSpPr/>
      </dsp:nvSpPr>
      <dsp:spPr>
        <a:xfrm>
          <a:off x="1086194" y="3667658"/>
          <a:ext cx="6155103" cy="157185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pt-BR" sz="2600" b="1" kern="1200"/>
            <a:t>A questão é: quem define as prioridades — e a partir de quais interesses?</a:t>
          </a:r>
          <a:endParaRPr lang="en-US" sz="2600" kern="1200"/>
        </a:p>
      </dsp:txBody>
      <dsp:txXfrm>
        <a:off x="1132232" y="3713696"/>
        <a:ext cx="4498225" cy="1479777"/>
      </dsp:txXfrm>
    </dsp:sp>
    <dsp:sp modelId="{54BF99CD-C25F-4823-87DB-22525BAA4162}">
      <dsp:nvSpPr>
        <dsp:cNvPr id="0" name=""/>
        <dsp:cNvSpPr/>
      </dsp:nvSpPr>
      <dsp:spPr>
        <a:xfrm>
          <a:off x="5133398" y="1191988"/>
          <a:ext cx="1021704" cy="1021704"/>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363281" y="1191988"/>
        <a:ext cx="561938" cy="768832"/>
      </dsp:txXfrm>
    </dsp:sp>
    <dsp:sp modelId="{5D7C3B59-389A-4155-B40C-82AA0D3ED2F2}">
      <dsp:nvSpPr>
        <dsp:cNvPr id="0" name=""/>
        <dsp:cNvSpPr/>
      </dsp:nvSpPr>
      <dsp:spPr>
        <a:xfrm>
          <a:off x="5676495" y="3015339"/>
          <a:ext cx="1021704" cy="1021704"/>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906378" y="3015339"/>
        <a:ext cx="561938" cy="7688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EBFB19-6BC3-4926-BE30-97069FF194A9}">
      <dsp:nvSpPr>
        <dsp:cNvPr id="0" name=""/>
        <dsp:cNvSpPr/>
      </dsp:nvSpPr>
      <dsp:spPr>
        <a:xfrm>
          <a:off x="0" y="0"/>
          <a:ext cx="76884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0D0C05-C04B-4496-B8C9-665BB0CE838A}">
      <dsp:nvSpPr>
        <dsp:cNvPr id="0" name=""/>
        <dsp:cNvSpPr/>
      </dsp:nvSpPr>
      <dsp:spPr>
        <a:xfrm>
          <a:off x="0" y="0"/>
          <a:ext cx="7688495" cy="3023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pt-BR" sz="2600" b="1" kern="1200"/>
            <a:t>Organizadores: Marcos Montenegro e Léo Heller</a:t>
          </a:r>
          <a:endParaRPr lang="en-US" sz="2600" kern="1200"/>
        </a:p>
      </dsp:txBody>
      <dsp:txXfrm>
        <a:off x="0" y="0"/>
        <a:ext cx="7688495" cy="3023918"/>
      </dsp:txXfrm>
    </dsp:sp>
    <dsp:sp modelId="{857C848A-9605-44B3-80CF-679CACF96962}">
      <dsp:nvSpPr>
        <dsp:cNvPr id="0" name=""/>
        <dsp:cNvSpPr/>
      </dsp:nvSpPr>
      <dsp:spPr>
        <a:xfrm>
          <a:off x="0" y="3023918"/>
          <a:ext cx="76884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CA3E95-282B-4F38-8C09-2FA80D6B487C}">
      <dsp:nvSpPr>
        <dsp:cNvPr id="0" name=""/>
        <dsp:cNvSpPr/>
      </dsp:nvSpPr>
      <dsp:spPr>
        <a:xfrm>
          <a:off x="0" y="3023918"/>
          <a:ext cx="7688495" cy="3023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pt-BR" sz="2600" b="1" kern="1200"/>
            <a:t>Autores: Alexandre Figueiredo, Amauri Pollachi, Ana Britto, Ana Félix, Arilson Wünsch, Arnaldo Dutra, Bárbara Barra, Conor Gray, David Hall, Edson Silva, Emanuele Lobina, Fábio Garcia, Igor Araújo, João Soster, Léo Heller, Marcos Montenegro, Miguel Alano, Natália Onuzik, Rudinei Toneto, Suyá Quintslr</a:t>
          </a:r>
          <a:endParaRPr lang="en-US" sz="2600" kern="1200"/>
        </a:p>
      </dsp:txBody>
      <dsp:txXfrm>
        <a:off x="0" y="3023918"/>
        <a:ext cx="7688495" cy="302391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0.57784</cdr:x>
      <cdr:y>0.35197</cdr:y>
    </cdr:from>
    <cdr:to>
      <cdr:x>0.64789</cdr:x>
      <cdr:y>0.41637</cdr:y>
    </cdr:to>
    <cdr:sp macro="" textlink="">
      <cdr:nvSpPr>
        <cdr:cNvPr id="2" name="CaixaDeTexto 1">
          <a:extLst xmlns:a="http://schemas.openxmlformats.org/drawingml/2006/main">
            <a:ext uri="{FF2B5EF4-FFF2-40B4-BE49-F238E27FC236}">
              <a16:creationId xmlns:a16="http://schemas.microsoft.com/office/drawing/2014/main" id="{393914B6-CE88-C8FB-282F-92CDF7D08964}"/>
            </a:ext>
          </a:extLst>
        </cdr:cNvPr>
        <cdr:cNvSpPr txBox="1"/>
      </cdr:nvSpPr>
      <cdr:spPr>
        <a:xfrm xmlns:a="http://schemas.openxmlformats.org/drawingml/2006/main">
          <a:off x="6301343" y="1960836"/>
          <a:ext cx="763929" cy="35881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400" b="1" spc="-100" dirty="0">
              <a:solidFill>
                <a:srgbClr val="0070C0"/>
              </a:solidFill>
            </a:rPr>
            <a:t>56,5</a:t>
          </a:r>
          <a:endParaRPr lang="pt-BR" sz="2400" b="1" kern="1200" dirty="0">
            <a:solidFill>
              <a:srgbClr val="0070C0"/>
            </a:solidFill>
          </a:endParaRPr>
        </a:p>
      </cdr:txBody>
    </cdr:sp>
  </cdr:relSizeAnchor>
  <cdr:relSizeAnchor xmlns:cdr="http://schemas.openxmlformats.org/drawingml/2006/chartDrawing">
    <cdr:from>
      <cdr:x>0.14797</cdr:x>
      <cdr:y>0.25384</cdr:y>
    </cdr:from>
    <cdr:to>
      <cdr:x>0.23182</cdr:x>
      <cdr:y>0.41798</cdr:y>
    </cdr:to>
    <cdr:sp macro="" textlink="">
      <cdr:nvSpPr>
        <cdr:cNvPr id="4" name="CaixaDeTexto 3">
          <a:extLst xmlns:a="http://schemas.openxmlformats.org/drawingml/2006/main">
            <a:ext uri="{FF2B5EF4-FFF2-40B4-BE49-F238E27FC236}">
              <a16:creationId xmlns:a16="http://schemas.microsoft.com/office/drawing/2014/main" id="{B66B7B1E-F660-0E7F-1843-E1444F36DF53}"/>
            </a:ext>
          </a:extLst>
        </cdr:cNvPr>
        <cdr:cNvSpPr txBox="1"/>
      </cdr:nvSpPr>
      <cdr:spPr>
        <a:xfrm xmlns:a="http://schemas.openxmlformats.org/drawingml/2006/main">
          <a:off x="1613596" y="1414182"/>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rtl="0"/>
          <a:r>
            <a:rPr lang="pt-BR" sz="2000" b="1" dirty="0"/>
            <a:t>				A expansão privada acelerou</a:t>
          </a:r>
          <a:endParaRPr lang="pt-BR" sz="2000" dirty="0"/>
        </a:p>
        <a:p xmlns:a="http://schemas.openxmlformats.org/drawingml/2006/main">
          <a:endParaRPr lang="pt-BR" sz="1100" kern="1200" dirty="0"/>
        </a:p>
      </cdr:txBody>
    </cdr:sp>
  </cdr:relSizeAnchor>
</c:userShapes>
</file>

<file path=ppt/drawings/drawing2.xml><?xml version="1.0" encoding="utf-8"?>
<c:userShapes xmlns:c="http://schemas.openxmlformats.org/drawingml/2006/chart">
  <cdr:relSizeAnchor xmlns:cdr="http://schemas.openxmlformats.org/drawingml/2006/chartDrawing">
    <cdr:from>
      <cdr:x>0.13445</cdr:x>
      <cdr:y>0.38106</cdr:y>
    </cdr:from>
    <cdr:to>
      <cdr:x>0.64412</cdr:x>
      <cdr:y>0.62414</cdr:y>
    </cdr:to>
    <cdr:sp macro="" textlink="">
      <cdr:nvSpPr>
        <cdr:cNvPr id="2" name="CaixaDeTexto 1">
          <a:extLst xmlns:a="http://schemas.openxmlformats.org/drawingml/2006/main">
            <a:ext uri="{FF2B5EF4-FFF2-40B4-BE49-F238E27FC236}">
              <a16:creationId xmlns:a16="http://schemas.microsoft.com/office/drawing/2014/main" id="{90EE5164-9376-CF27-9375-4DC7202729F9}"/>
            </a:ext>
          </a:extLst>
        </cdr:cNvPr>
        <cdr:cNvSpPr txBox="1"/>
      </cdr:nvSpPr>
      <cdr:spPr>
        <a:xfrm xmlns:a="http://schemas.openxmlformats.org/drawingml/2006/main">
          <a:off x="1416826" y="2122883"/>
          <a:ext cx="5370653" cy="135423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pt-BR" sz="2400" kern="12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57C7A0-E2C4-4DCC-9A80-AC191DC0B5B3}" type="datetimeFigureOut">
              <a:rPr lang="pt-BR" smtClean="0"/>
              <a:t>20/08/2026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C73EA5-CCE6-4E75-92BE-2AD781F0085A}" type="slidenum">
              <a:rPr lang="pt-BR" smtClean="0"/>
              <a:t>‹nº›</a:t>
            </a:fld>
            <a:endParaRPr lang="pt-BR"/>
          </a:p>
        </p:txBody>
      </p:sp>
    </p:spTree>
    <p:extLst>
      <p:ext uri="{BB962C8B-B14F-4D97-AF65-F5344CB8AC3E}">
        <p14:creationId xmlns:p14="http://schemas.microsoft.com/office/powerpoint/2010/main" val="678571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txBody>
          <a:bodyPr/>
          <a:lstStyle/>
          <a:p>
            <a:endParaRPr lang="pt-BR"/>
          </a:p>
        </p:txBody>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E4BAB9E8-67AC-47B5-8B61-756DE035A921}" type="slidenum">
              <a:rPr lang="pt-BR" smtClean="0"/>
              <a:t>1</a:t>
            </a:fld>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82880" y="5176159"/>
            <a:ext cx="11640312" cy="845493"/>
          </a:xfrm>
        </p:spPr>
        <p:txBody>
          <a:bodyPr vert="horz" lIns="91440" tIns="45720" rIns="91440" bIns="45720" rtlCol="0" anchor="b">
            <a:normAutofit/>
          </a:bodyPr>
          <a:lstStyle>
            <a:lvl1pPr>
              <a:defRPr lang="en-US" sz="4400" dirty="0">
                <a:solidFill>
                  <a:schemeClr val="tx2"/>
                </a:solidFill>
              </a:defRPr>
            </a:lvl1pPr>
          </a:lstStyle>
          <a:p>
            <a:pPr lvl="0"/>
            <a:r>
              <a:rPr lang="pt-BR"/>
              <a:t>Clique para editar o título Mestre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10313" y="5980176"/>
            <a:ext cx="11612880" cy="530352"/>
          </a:xfrm>
        </p:spPr>
        <p:txBody>
          <a:bodyPr vert="horz" lIns="91440" tIns="45720" rIns="91440" bIns="45720" rtlCol="0">
            <a:normAutofit/>
          </a:bodyPr>
          <a:lstStyle>
            <a:lvl1pPr marL="0" indent="0">
              <a:buNone/>
              <a:defRPr lang="en-US" sz="1600" dirty="0">
                <a:solidFill>
                  <a:schemeClr val="tx2"/>
                </a:solidFill>
              </a:defRPr>
            </a:lvl1pPr>
          </a:lstStyle>
          <a:p>
            <a:pPr lvl="0"/>
            <a:r>
              <a:rPr lang="pt-BR"/>
              <a:t>Clique para editar o estilo do subtítulo Mestre</a:t>
            </a:r>
            <a:endParaRPr lang="en-US" dirty="0"/>
          </a:p>
        </p:txBody>
      </p:sp>
      <p:sp>
        <p:nvSpPr>
          <p:cNvPr id="10" name="Picture Placeholder 9">
            <a:extLst>
              <a:ext uri="{FF2B5EF4-FFF2-40B4-BE49-F238E27FC236}">
                <a16:creationId xmlns:a16="http://schemas.microsoft.com/office/drawing/2014/main" id="{150AF6FA-7D1D-1351-A76E-43C54D28FD68}"/>
              </a:ext>
            </a:extLst>
          </p:cNvPr>
          <p:cNvSpPr>
            <a:spLocks noGrp="1"/>
          </p:cNvSpPr>
          <p:nvPr>
            <p:ph type="pic" sz="quarter" idx="13" hasCustomPrompt="1"/>
          </p:nvPr>
        </p:nvSpPr>
        <p:spPr>
          <a:xfrm>
            <a:off x="274220" y="266700"/>
            <a:ext cx="11649456" cy="4853814"/>
          </a:xfrm>
          <a:custGeom>
            <a:avLst/>
            <a:gdLst>
              <a:gd name="connsiteX0" fmla="*/ 291520 w 11651080"/>
              <a:gd name="connsiteY0" fmla="*/ 0 h 4853814"/>
              <a:gd name="connsiteX1" fmla="*/ 11359560 w 11651080"/>
              <a:gd name="connsiteY1" fmla="*/ 0 h 4853814"/>
              <a:gd name="connsiteX2" fmla="*/ 11651080 w 11651080"/>
              <a:gd name="connsiteY2" fmla="*/ 291520 h 4853814"/>
              <a:gd name="connsiteX3" fmla="*/ 11651080 w 11651080"/>
              <a:gd name="connsiteY3" fmla="*/ 4562294 h 4853814"/>
              <a:gd name="connsiteX4" fmla="*/ 11359560 w 11651080"/>
              <a:gd name="connsiteY4" fmla="*/ 4853814 h 4853814"/>
              <a:gd name="connsiteX5" fmla="*/ 291520 w 11651080"/>
              <a:gd name="connsiteY5" fmla="*/ 4853814 h 4853814"/>
              <a:gd name="connsiteX6" fmla="*/ 0 w 11651080"/>
              <a:gd name="connsiteY6" fmla="*/ 4562294 h 4853814"/>
              <a:gd name="connsiteX7" fmla="*/ 0 w 11651080"/>
              <a:gd name="connsiteY7" fmla="*/ 291520 h 4853814"/>
              <a:gd name="connsiteX8" fmla="*/ 291520 w 11651080"/>
              <a:gd name="connsiteY8" fmla="*/ 0 h 485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1080" h="4853814">
                <a:moveTo>
                  <a:pt x="291520" y="0"/>
                </a:moveTo>
                <a:lnTo>
                  <a:pt x="11359560" y="0"/>
                </a:lnTo>
                <a:cubicBezTo>
                  <a:pt x="11520562" y="0"/>
                  <a:pt x="11651080" y="130518"/>
                  <a:pt x="11651080" y="291520"/>
                </a:cubicBezTo>
                <a:lnTo>
                  <a:pt x="11651080" y="4562294"/>
                </a:lnTo>
                <a:cubicBezTo>
                  <a:pt x="11651080" y="4723296"/>
                  <a:pt x="11520562" y="4853814"/>
                  <a:pt x="11359560" y="4853814"/>
                </a:cubicBezTo>
                <a:lnTo>
                  <a:pt x="291520" y="4853814"/>
                </a:lnTo>
                <a:cubicBezTo>
                  <a:pt x="130518" y="4853814"/>
                  <a:pt x="0" y="4723296"/>
                  <a:pt x="0" y="4562294"/>
                </a:cubicBezTo>
                <a:lnTo>
                  <a:pt x="0" y="291520"/>
                </a:lnTo>
                <a:cubicBezTo>
                  <a:pt x="0" y="130518"/>
                  <a:pt x="130518" y="0"/>
                  <a:pt x="291520" y="0"/>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182880" y="6391657"/>
            <a:ext cx="2805405" cy="330466"/>
          </a:xfrm>
        </p:spPr>
        <p:txBody>
          <a:bodyPr/>
          <a:lstStyle>
            <a:lvl1pPr>
              <a:defRPr>
                <a:solidFill>
                  <a:schemeClr val="tx2"/>
                </a:solidFill>
                <a:effectLst/>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137848" y="6391657"/>
            <a:ext cx="3494314" cy="330466"/>
          </a:xfrm>
        </p:spPr>
        <p:txBody>
          <a:bodyPr/>
          <a:lstStyle>
            <a:lvl1pPr algn="r">
              <a:defRPr>
                <a:solidFill>
                  <a:schemeClr val="tx2"/>
                </a:solidFill>
                <a:effectLst/>
              </a:defRPr>
            </a:lvl1pPr>
          </a:lstStyle>
          <a:p>
            <a:fld id="{5BCAD085-E8A6-8845-BD4E-CB4CCA059FC4}" type="datetimeFigureOut">
              <a:rPr lang="en-US" smtClean="0"/>
              <a:t>8/20/2026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632162" y="6391657"/>
            <a:ext cx="429207" cy="330466"/>
          </a:xfrm>
        </p:spPr>
        <p:txBody>
          <a:bodyPr/>
          <a:lstStyle>
            <a:lvl1pPr>
              <a:defRPr>
                <a:solidFill>
                  <a:schemeClr val="tx2"/>
                </a:solidFill>
                <a:effectLst/>
              </a:defRPr>
            </a:lvl1pPr>
          </a:lstStyle>
          <a:p>
            <a:fld id="{C1FF6DA9-008F-8B48-92A6-B652298478BF}" type="slidenum">
              <a:rPr lang="en-US" smtClean="0"/>
              <a:t>‹nº›</a:t>
            </a:fld>
            <a:endParaRPr lang="en-US"/>
          </a:p>
        </p:txBody>
      </p:sp>
    </p:spTree>
    <p:extLst>
      <p:ext uri="{BB962C8B-B14F-4D97-AF65-F5344CB8AC3E}">
        <p14:creationId xmlns:p14="http://schemas.microsoft.com/office/powerpoint/2010/main" val="237852575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919525" y="219456"/>
            <a:ext cx="6376547" cy="1066006"/>
          </a:xfrm>
        </p:spPr>
        <p:txBody>
          <a:bodyPr anchor="t"/>
          <a:lstStyle/>
          <a:p>
            <a:r>
              <a:rPr lang="pt-BR"/>
              <a:t>Clique para editar o título Mestre</a:t>
            </a:r>
            <a:endParaRPr lang="en-US" dirty="0"/>
          </a:p>
        </p:txBody>
      </p:sp>
      <p:sp>
        <p:nvSpPr>
          <p:cNvPr id="10" name="Picture Placeholder 9">
            <a:extLst>
              <a:ext uri="{FF2B5EF4-FFF2-40B4-BE49-F238E27FC236}">
                <a16:creationId xmlns:a16="http://schemas.microsoft.com/office/drawing/2014/main" id="{AC455FC9-9346-2F53-C58C-5C64036CD926}"/>
              </a:ext>
            </a:extLst>
          </p:cNvPr>
          <p:cNvSpPr>
            <a:spLocks noGrp="1"/>
          </p:cNvSpPr>
          <p:nvPr>
            <p:ph type="pic" sz="quarter" idx="13" hasCustomPrompt="1"/>
          </p:nvPr>
        </p:nvSpPr>
        <p:spPr>
          <a:xfrm>
            <a:off x="274320" y="268573"/>
            <a:ext cx="4419600" cy="6325969"/>
          </a:xfrm>
          <a:custGeom>
            <a:avLst/>
            <a:gdLst>
              <a:gd name="connsiteX0" fmla="*/ 300746 w 4381500"/>
              <a:gd name="connsiteY0" fmla="*/ 0 h 6290961"/>
              <a:gd name="connsiteX1" fmla="*/ 4080754 w 4381500"/>
              <a:gd name="connsiteY1" fmla="*/ 0 h 6290961"/>
              <a:gd name="connsiteX2" fmla="*/ 4381500 w 4381500"/>
              <a:gd name="connsiteY2" fmla="*/ 300746 h 6290961"/>
              <a:gd name="connsiteX3" fmla="*/ 4381500 w 4381500"/>
              <a:gd name="connsiteY3" fmla="*/ 5990215 h 6290961"/>
              <a:gd name="connsiteX4" fmla="*/ 4080754 w 4381500"/>
              <a:gd name="connsiteY4" fmla="*/ 6290961 h 6290961"/>
              <a:gd name="connsiteX5" fmla="*/ 300746 w 4381500"/>
              <a:gd name="connsiteY5" fmla="*/ 6290961 h 6290961"/>
              <a:gd name="connsiteX6" fmla="*/ 0 w 4381500"/>
              <a:gd name="connsiteY6" fmla="*/ 5990215 h 6290961"/>
              <a:gd name="connsiteX7" fmla="*/ 0 w 4381500"/>
              <a:gd name="connsiteY7" fmla="*/ 300746 h 6290961"/>
              <a:gd name="connsiteX8" fmla="*/ 300746 w 4381500"/>
              <a:gd name="connsiteY8" fmla="*/ 0 h 629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500" h="6290961">
                <a:moveTo>
                  <a:pt x="300746" y="0"/>
                </a:moveTo>
                <a:lnTo>
                  <a:pt x="4080754" y="0"/>
                </a:lnTo>
                <a:cubicBezTo>
                  <a:pt x="4246851" y="0"/>
                  <a:pt x="4381500" y="134649"/>
                  <a:pt x="4381500" y="300746"/>
                </a:cubicBezTo>
                <a:lnTo>
                  <a:pt x="4381500" y="5990215"/>
                </a:lnTo>
                <a:cubicBezTo>
                  <a:pt x="4381500" y="6156312"/>
                  <a:pt x="4246851" y="6290961"/>
                  <a:pt x="4080754" y="6290961"/>
                </a:cubicBezTo>
                <a:lnTo>
                  <a:pt x="300746" y="6290961"/>
                </a:lnTo>
                <a:cubicBezTo>
                  <a:pt x="134649" y="6290961"/>
                  <a:pt x="0" y="6156312"/>
                  <a:pt x="0" y="5990215"/>
                </a:cubicBezTo>
                <a:lnTo>
                  <a:pt x="0" y="300746"/>
                </a:lnTo>
                <a:cubicBezTo>
                  <a:pt x="0" y="134649"/>
                  <a:pt x="134649" y="0"/>
                  <a:pt x="300746"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919526" y="1285462"/>
            <a:ext cx="6376546" cy="4986355"/>
          </a:xfrm>
        </p:spPr>
        <p:txBody>
          <a:bodyPr anchor="b"/>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919526" y="6387737"/>
            <a:ext cx="2703777"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5BCAD085-E8A6-8845-BD4E-CB4CCA059FC4}" type="datetimeFigureOut">
              <a:rPr lang="en-US" smtClean="0"/>
              <a:t>8/20/2026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442866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88702" y="219456"/>
            <a:ext cx="7241297" cy="923544"/>
          </a:xfrm>
        </p:spPr>
        <p:txBody>
          <a:bodyPr anchor="t"/>
          <a:lstStyle>
            <a:lvl1pPr>
              <a:defRPr/>
            </a:lvl1pPr>
          </a:lstStyle>
          <a:p>
            <a:r>
              <a:rPr lang="pt-BR"/>
              <a:t>Clique para editar o título Mestre</a:t>
            </a:r>
            <a:endParaRPr lang="en-US" dirty="0"/>
          </a:p>
        </p:txBody>
      </p:sp>
      <p:sp>
        <p:nvSpPr>
          <p:cNvPr id="20" name="Picture Placeholder 9">
            <a:extLst>
              <a:ext uri="{FF2B5EF4-FFF2-40B4-BE49-F238E27FC236}">
                <a16:creationId xmlns:a16="http://schemas.microsoft.com/office/drawing/2014/main" id="{FC55F3DB-E75F-ADDF-8222-D3F62F2CCE82}"/>
              </a:ext>
            </a:extLst>
          </p:cNvPr>
          <p:cNvSpPr>
            <a:spLocks noGrp="1"/>
          </p:cNvSpPr>
          <p:nvPr>
            <p:ph type="pic" sz="quarter" idx="13" hasCustomPrompt="1"/>
          </p:nvPr>
        </p:nvSpPr>
        <p:spPr>
          <a:xfrm>
            <a:off x="274320" y="268573"/>
            <a:ext cx="3675888" cy="6327648"/>
          </a:xfrm>
          <a:custGeom>
            <a:avLst/>
            <a:gdLst>
              <a:gd name="connsiteX0" fmla="*/ 301545 w 3675888"/>
              <a:gd name="connsiteY0" fmla="*/ 0 h 6320854"/>
              <a:gd name="connsiteX1" fmla="*/ 3375347 w 3675888"/>
              <a:gd name="connsiteY1" fmla="*/ 0 h 6320854"/>
              <a:gd name="connsiteX2" fmla="*/ 3675888 w 3675888"/>
              <a:gd name="connsiteY2" fmla="*/ 300541 h 6320854"/>
              <a:gd name="connsiteX3" fmla="*/ 3675888 w 3675888"/>
              <a:gd name="connsiteY3" fmla="*/ 6025428 h 6320854"/>
              <a:gd name="connsiteX4" fmla="*/ 3492331 w 3675888"/>
              <a:gd name="connsiteY4" fmla="*/ 6302351 h 6320854"/>
              <a:gd name="connsiteX5" fmla="*/ 3400682 w 3675888"/>
              <a:gd name="connsiteY5" fmla="*/ 6320854 h 6320854"/>
              <a:gd name="connsiteX6" fmla="*/ 275206 w 3675888"/>
              <a:gd name="connsiteY6" fmla="*/ 6320854 h 6320854"/>
              <a:gd name="connsiteX7" fmla="*/ 186647 w 3675888"/>
              <a:gd name="connsiteY7" fmla="*/ 6302975 h 6320854"/>
              <a:gd name="connsiteX8" fmla="*/ 184171 w 3675888"/>
              <a:gd name="connsiteY8" fmla="*/ 6302204 h 6320854"/>
              <a:gd name="connsiteX9" fmla="*/ 114619 w 3675888"/>
              <a:gd name="connsiteY9" fmla="*/ 6259884 h 6320854"/>
              <a:gd name="connsiteX10" fmla="*/ 105939 w 3675888"/>
              <a:gd name="connsiteY10" fmla="*/ 6252721 h 6320854"/>
              <a:gd name="connsiteX11" fmla="*/ 51500 w 3675888"/>
              <a:gd name="connsiteY11" fmla="*/ 6192635 h 6320854"/>
              <a:gd name="connsiteX12" fmla="*/ 16622 w 3675888"/>
              <a:gd name="connsiteY12" fmla="*/ 6119873 h 6320854"/>
              <a:gd name="connsiteX13" fmla="*/ 12537 w 3675888"/>
              <a:gd name="connsiteY13" fmla="*/ 6106716 h 6320854"/>
              <a:gd name="connsiteX14" fmla="*/ 0 w 3675888"/>
              <a:gd name="connsiteY14" fmla="*/ 6023550 h 6320854"/>
              <a:gd name="connsiteX15" fmla="*/ 0 w 3675888"/>
              <a:gd name="connsiteY15" fmla="*/ 302420 h 6320854"/>
              <a:gd name="connsiteX16" fmla="*/ 301545 w 3675888"/>
              <a:gd name="connsiteY16" fmla="*/ 0 h 6320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75888" h="6320854">
                <a:moveTo>
                  <a:pt x="301545" y="0"/>
                </a:moveTo>
                <a:lnTo>
                  <a:pt x="3375347" y="0"/>
                </a:lnTo>
                <a:cubicBezTo>
                  <a:pt x="3541331" y="0"/>
                  <a:pt x="3675888" y="134557"/>
                  <a:pt x="3675888" y="300541"/>
                </a:cubicBezTo>
                <a:lnTo>
                  <a:pt x="3675888" y="6025428"/>
                </a:lnTo>
                <a:cubicBezTo>
                  <a:pt x="3675888" y="6149916"/>
                  <a:pt x="3600200" y="6256727"/>
                  <a:pt x="3492331" y="6302351"/>
                </a:cubicBezTo>
                <a:lnTo>
                  <a:pt x="3400682" y="6320854"/>
                </a:lnTo>
                <a:lnTo>
                  <a:pt x="275206" y="6320854"/>
                </a:lnTo>
                <a:lnTo>
                  <a:pt x="186647" y="6302975"/>
                </a:lnTo>
                <a:lnTo>
                  <a:pt x="184171" y="6302204"/>
                </a:lnTo>
                <a:lnTo>
                  <a:pt x="114619" y="6259884"/>
                </a:lnTo>
                <a:lnTo>
                  <a:pt x="105939" y="6252721"/>
                </a:lnTo>
                <a:lnTo>
                  <a:pt x="51500" y="6192635"/>
                </a:lnTo>
                <a:lnTo>
                  <a:pt x="16622" y="6119873"/>
                </a:lnTo>
                <a:lnTo>
                  <a:pt x="12537" y="6106716"/>
                </a:lnTo>
                <a:lnTo>
                  <a:pt x="0" y="6023550"/>
                </a:lnTo>
                <a:lnTo>
                  <a:pt x="0" y="302420"/>
                </a:lnTo>
                <a:cubicBezTo>
                  <a:pt x="0" y="135398"/>
                  <a:pt x="135007" y="0"/>
                  <a:pt x="301545"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188702" y="1143000"/>
            <a:ext cx="7241298" cy="5239512"/>
          </a:xfrm>
        </p:spPr>
        <p:txBody>
          <a:bodyPr anchor="b"/>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88702" y="6382981"/>
            <a:ext cx="2703777"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5BCAD085-E8A6-8845-BD4E-CB4CCA059FC4}" type="datetimeFigureOut">
              <a:rPr lang="en-US" smtClean="0"/>
              <a:t>8/20/2026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82052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82880" y="219456"/>
            <a:ext cx="7241297" cy="923544"/>
          </a:xfrm>
        </p:spPr>
        <p:txBody>
          <a:bodyPr anchor="t"/>
          <a:lstStyle>
            <a:lvl1pPr>
              <a:defRPr/>
            </a:lvl1pPr>
          </a:lstStyle>
          <a:p>
            <a:r>
              <a:rPr lang="pt-BR"/>
              <a:t>Clique para editar o título Mestre</a:t>
            </a:r>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182880" y="1143000"/>
            <a:ext cx="7241298" cy="5239512"/>
          </a:xfrm>
        </p:spPr>
        <p:txBody>
          <a:bodyPr anchor="b"/>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82880" y="6382981"/>
            <a:ext cx="2703777"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392093" y="6387128"/>
            <a:ext cx="1032084" cy="338328"/>
          </a:xfrm>
        </p:spPr>
        <p:txBody>
          <a:bodyPr/>
          <a:lstStyle>
            <a:lvl1pPr>
              <a:defRPr>
                <a:solidFill>
                  <a:schemeClr val="tx1"/>
                </a:solidFill>
                <a:effectLst/>
              </a:defRPr>
            </a:lvl1pPr>
          </a:lstStyle>
          <a:p>
            <a:fld id="{5BCAD085-E8A6-8845-BD4E-CB4CCA059FC4}" type="datetimeFigureOut">
              <a:rPr lang="en-US" smtClean="0"/>
              <a:t>8/20/2026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7424177" y="6387128"/>
            <a:ext cx="457200" cy="338328"/>
          </a:xfrm>
        </p:spPr>
        <p:txBody>
          <a:bodyPr/>
          <a:lstStyle/>
          <a:p>
            <a:fld id="{C1FF6DA9-008F-8B48-92A6-B652298478BF}" type="slidenum">
              <a:rPr lang="en-US" smtClean="0"/>
              <a:t>‹nº›</a:t>
            </a:fld>
            <a:endParaRPr lang="en-US"/>
          </a:p>
        </p:txBody>
      </p:sp>
      <p:sp>
        <p:nvSpPr>
          <p:cNvPr id="4" name="Picture Placeholder 9">
            <a:extLst>
              <a:ext uri="{FF2B5EF4-FFF2-40B4-BE49-F238E27FC236}">
                <a16:creationId xmlns:a16="http://schemas.microsoft.com/office/drawing/2014/main" id="{F47C8A4F-E753-8148-3650-49C421EB5479}"/>
              </a:ext>
            </a:extLst>
          </p:cNvPr>
          <p:cNvSpPr>
            <a:spLocks noGrp="1"/>
          </p:cNvSpPr>
          <p:nvPr>
            <p:ph type="pic" sz="quarter" idx="13" hasCustomPrompt="1"/>
          </p:nvPr>
        </p:nvSpPr>
        <p:spPr>
          <a:xfrm>
            <a:off x="8249412" y="268573"/>
            <a:ext cx="3675888" cy="6327648"/>
          </a:xfrm>
          <a:custGeom>
            <a:avLst/>
            <a:gdLst>
              <a:gd name="connsiteX0" fmla="*/ 301545 w 3675888"/>
              <a:gd name="connsiteY0" fmla="*/ 0 h 6320854"/>
              <a:gd name="connsiteX1" fmla="*/ 3375347 w 3675888"/>
              <a:gd name="connsiteY1" fmla="*/ 0 h 6320854"/>
              <a:gd name="connsiteX2" fmla="*/ 3675888 w 3675888"/>
              <a:gd name="connsiteY2" fmla="*/ 300541 h 6320854"/>
              <a:gd name="connsiteX3" fmla="*/ 3675888 w 3675888"/>
              <a:gd name="connsiteY3" fmla="*/ 6025428 h 6320854"/>
              <a:gd name="connsiteX4" fmla="*/ 3492331 w 3675888"/>
              <a:gd name="connsiteY4" fmla="*/ 6302351 h 6320854"/>
              <a:gd name="connsiteX5" fmla="*/ 3400682 w 3675888"/>
              <a:gd name="connsiteY5" fmla="*/ 6320854 h 6320854"/>
              <a:gd name="connsiteX6" fmla="*/ 275206 w 3675888"/>
              <a:gd name="connsiteY6" fmla="*/ 6320854 h 6320854"/>
              <a:gd name="connsiteX7" fmla="*/ 186647 w 3675888"/>
              <a:gd name="connsiteY7" fmla="*/ 6302975 h 6320854"/>
              <a:gd name="connsiteX8" fmla="*/ 184171 w 3675888"/>
              <a:gd name="connsiteY8" fmla="*/ 6302204 h 6320854"/>
              <a:gd name="connsiteX9" fmla="*/ 114619 w 3675888"/>
              <a:gd name="connsiteY9" fmla="*/ 6259883 h 6320854"/>
              <a:gd name="connsiteX10" fmla="*/ 105939 w 3675888"/>
              <a:gd name="connsiteY10" fmla="*/ 6252722 h 6320854"/>
              <a:gd name="connsiteX11" fmla="*/ 51500 w 3675888"/>
              <a:gd name="connsiteY11" fmla="*/ 6192635 h 6320854"/>
              <a:gd name="connsiteX12" fmla="*/ 16622 w 3675888"/>
              <a:gd name="connsiteY12" fmla="*/ 6119873 h 6320854"/>
              <a:gd name="connsiteX13" fmla="*/ 12538 w 3675888"/>
              <a:gd name="connsiteY13" fmla="*/ 6106716 h 6320854"/>
              <a:gd name="connsiteX14" fmla="*/ 0 w 3675888"/>
              <a:gd name="connsiteY14" fmla="*/ 6023550 h 6320854"/>
              <a:gd name="connsiteX15" fmla="*/ 0 w 3675888"/>
              <a:gd name="connsiteY15" fmla="*/ 302420 h 6320854"/>
              <a:gd name="connsiteX16" fmla="*/ 301545 w 3675888"/>
              <a:gd name="connsiteY16" fmla="*/ 0 h 6320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75888" h="6320854">
                <a:moveTo>
                  <a:pt x="301545" y="0"/>
                </a:moveTo>
                <a:lnTo>
                  <a:pt x="3375347" y="0"/>
                </a:lnTo>
                <a:cubicBezTo>
                  <a:pt x="3541331" y="0"/>
                  <a:pt x="3675888" y="134557"/>
                  <a:pt x="3675888" y="300541"/>
                </a:cubicBezTo>
                <a:lnTo>
                  <a:pt x="3675888" y="6025428"/>
                </a:lnTo>
                <a:cubicBezTo>
                  <a:pt x="3675888" y="6149916"/>
                  <a:pt x="3600200" y="6256727"/>
                  <a:pt x="3492331" y="6302351"/>
                </a:cubicBezTo>
                <a:lnTo>
                  <a:pt x="3400682" y="6320854"/>
                </a:lnTo>
                <a:lnTo>
                  <a:pt x="275206" y="6320854"/>
                </a:lnTo>
                <a:lnTo>
                  <a:pt x="186647" y="6302975"/>
                </a:lnTo>
                <a:lnTo>
                  <a:pt x="184171" y="6302204"/>
                </a:lnTo>
                <a:lnTo>
                  <a:pt x="114619" y="6259883"/>
                </a:lnTo>
                <a:lnTo>
                  <a:pt x="105939" y="6252722"/>
                </a:lnTo>
                <a:lnTo>
                  <a:pt x="51500" y="6192635"/>
                </a:lnTo>
                <a:lnTo>
                  <a:pt x="16622" y="6119873"/>
                </a:lnTo>
                <a:lnTo>
                  <a:pt x="12538" y="6106716"/>
                </a:lnTo>
                <a:lnTo>
                  <a:pt x="0" y="6023550"/>
                </a:lnTo>
                <a:lnTo>
                  <a:pt x="0" y="302420"/>
                </a:lnTo>
                <a:cubicBezTo>
                  <a:pt x="0" y="135398"/>
                  <a:pt x="135007" y="0"/>
                  <a:pt x="301545"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27856349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85855" y="219456"/>
            <a:ext cx="4717429" cy="1180888"/>
          </a:xfrm>
        </p:spPr>
        <p:txBody>
          <a:bodyPr anchor="t"/>
          <a:lstStyle/>
          <a:p>
            <a:r>
              <a:rPr lang="pt-BR"/>
              <a:t>Clique para editar o título Mestre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185855" y="1400344"/>
            <a:ext cx="4729045" cy="4871473"/>
          </a:xfrm>
        </p:spPr>
        <p:txBody>
          <a:bodyPr anchor="b"/>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588172" y="6390795"/>
            <a:ext cx="1298784" cy="338328"/>
          </a:xfrm>
        </p:spPr>
        <p:txBody>
          <a:bodyPr/>
          <a:lstStyle/>
          <a:p>
            <a:fld id="{5BCAD085-E8A6-8845-BD4E-CB4CCA059FC4}" type="datetimeFigureOut">
              <a:rPr lang="en-US" smtClean="0"/>
              <a:t>8/20/2026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886956" y="6390795"/>
            <a:ext cx="457200" cy="338328"/>
          </a:xfrm>
        </p:spPr>
        <p:txBody>
          <a:bodyPr/>
          <a:lstStyle>
            <a:lvl1pPr>
              <a:defRPr>
                <a:solidFill>
                  <a:schemeClr val="tx1"/>
                </a:solidFill>
                <a:effectLst/>
              </a:defRPr>
            </a:lvl1pPr>
          </a:lstStyle>
          <a:p>
            <a:fld id="{C1FF6DA9-008F-8B48-92A6-B652298478BF}" type="slidenum">
              <a:rPr lang="en-US" smtClean="0"/>
              <a:t>‹nº›</a:t>
            </a:fld>
            <a:endParaRPr lang="en-US"/>
          </a:p>
        </p:txBody>
      </p:sp>
      <p:sp>
        <p:nvSpPr>
          <p:cNvPr id="4" name="Picture Placeholder 3">
            <a:extLst>
              <a:ext uri="{FF2B5EF4-FFF2-40B4-BE49-F238E27FC236}">
                <a16:creationId xmlns:a16="http://schemas.microsoft.com/office/drawing/2014/main" id="{00846273-A5CB-BDCB-C625-903F863EC307}"/>
              </a:ext>
            </a:extLst>
          </p:cNvPr>
          <p:cNvSpPr>
            <a:spLocks noGrp="1"/>
          </p:cNvSpPr>
          <p:nvPr>
            <p:ph type="pic" sz="quarter" idx="13" hasCustomPrompt="1"/>
          </p:nvPr>
        </p:nvSpPr>
        <p:spPr>
          <a:xfrm>
            <a:off x="5600703" y="266700"/>
            <a:ext cx="6324469" cy="6324600"/>
          </a:xfrm>
          <a:custGeom>
            <a:avLst/>
            <a:gdLst>
              <a:gd name="connsiteX0" fmla="*/ 269395 w 6111507"/>
              <a:gd name="connsiteY0" fmla="*/ 0 h 6172338"/>
              <a:gd name="connsiteX1" fmla="*/ 5842112 w 6111507"/>
              <a:gd name="connsiteY1" fmla="*/ 0 h 6172338"/>
              <a:gd name="connsiteX2" fmla="*/ 6111507 w 6111507"/>
              <a:gd name="connsiteY2" fmla="*/ 268145 h 6172338"/>
              <a:gd name="connsiteX3" fmla="*/ 6111507 w 6111507"/>
              <a:gd name="connsiteY3" fmla="*/ 5904194 h 6172338"/>
              <a:gd name="connsiteX4" fmla="*/ 5842112 w 6111507"/>
              <a:gd name="connsiteY4" fmla="*/ 6172338 h 6172338"/>
              <a:gd name="connsiteX5" fmla="*/ 269395 w 6111507"/>
              <a:gd name="connsiteY5" fmla="*/ 6172338 h 6172338"/>
              <a:gd name="connsiteX6" fmla="*/ 0 w 6111507"/>
              <a:gd name="connsiteY6" fmla="*/ 5904194 h 6172338"/>
              <a:gd name="connsiteX7" fmla="*/ 0 w 6111507"/>
              <a:gd name="connsiteY7" fmla="*/ 268145 h 6172338"/>
              <a:gd name="connsiteX8" fmla="*/ 269395 w 6111507"/>
              <a:gd name="connsiteY8" fmla="*/ 0 h 6172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1507" h="6172338">
                <a:moveTo>
                  <a:pt x="269395" y="0"/>
                </a:moveTo>
                <a:lnTo>
                  <a:pt x="5842112" y="0"/>
                </a:lnTo>
                <a:cubicBezTo>
                  <a:pt x="5990895" y="0"/>
                  <a:pt x="6111507" y="120052"/>
                  <a:pt x="6111507" y="268145"/>
                </a:cubicBezTo>
                <a:lnTo>
                  <a:pt x="6111507" y="5904194"/>
                </a:lnTo>
                <a:cubicBezTo>
                  <a:pt x="6111507" y="6052286"/>
                  <a:pt x="5990895" y="6172338"/>
                  <a:pt x="5842112" y="6172338"/>
                </a:cubicBezTo>
                <a:lnTo>
                  <a:pt x="269395" y="6172338"/>
                </a:lnTo>
                <a:cubicBezTo>
                  <a:pt x="120612" y="6172338"/>
                  <a:pt x="0" y="6052286"/>
                  <a:pt x="0" y="5904194"/>
                </a:cubicBezTo>
                <a:lnTo>
                  <a:pt x="0" y="268145"/>
                </a:lnTo>
                <a:cubicBezTo>
                  <a:pt x="0" y="120052"/>
                  <a:pt x="120612" y="0"/>
                  <a:pt x="269395"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24292791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82881" y="220869"/>
            <a:ext cx="3208020" cy="3088635"/>
          </a:xfrm>
        </p:spPr>
        <p:txBody>
          <a:bodyPr anchor="t"/>
          <a:lstStyle/>
          <a:p>
            <a:r>
              <a:rPr lang="pt-BR"/>
              <a:t>Clique para editar o título Mestre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endParaRPr lang="en-US"/>
          </a:p>
        </p:txBody>
      </p:sp>
      <p:sp>
        <p:nvSpPr>
          <p:cNvPr id="4" name="Picture Placeholder 3">
            <a:extLst>
              <a:ext uri="{FF2B5EF4-FFF2-40B4-BE49-F238E27FC236}">
                <a16:creationId xmlns:a16="http://schemas.microsoft.com/office/drawing/2014/main" id="{26FEEE5C-15B3-8386-23D3-B6B236C668F2}"/>
              </a:ext>
            </a:extLst>
          </p:cNvPr>
          <p:cNvSpPr>
            <a:spLocks noGrp="1"/>
          </p:cNvSpPr>
          <p:nvPr>
            <p:ph type="pic" sz="quarter" idx="13" hasCustomPrompt="1"/>
          </p:nvPr>
        </p:nvSpPr>
        <p:spPr>
          <a:xfrm>
            <a:off x="4686300" y="266700"/>
            <a:ext cx="3500538" cy="6324600"/>
          </a:xfrm>
          <a:custGeom>
            <a:avLst/>
            <a:gdLst>
              <a:gd name="connsiteX0" fmla="*/ 292116 w 3808553"/>
              <a:gd name="connsiteY0" fmla="*/ 0 h 6172200"/>
              <a:gd name="connsiteX1" fmla="*/ 3516437 w 3808553"/>
              <a:gd name="connsiteY1" fmla="*/ 0 h 6172200"/>
              <a:gd name="connsiteX2" fmla="*/ 3808553 w 3808553"/>
              <a:gd name="connsiteY2" fmla="*/ 292116 h 6172200"/>
              <a:gd name="connsiteX3" fmla="*/ 3808553 w 3808553"/>
              <a:gd name="connsiteY3" fmla="*/ 5880084 h 6172200"/>
              <a:gd name="connsiteX4" fmla="*/ 3516437 w 3808553"/>
              <a:gd name="connsiteY4" fmla="*/ 6172200 h 6172200"/>
              <a:gd name="connsiteX5" fmla="*/ 292116 w 3808553"/>
              <a:gd name="connsiteY5" fmla="*/ 6172200 h 6172200"/>
              <a:gd name="connsiteX6" fmla="*/ 0 w 3808553"/>
              <a:gd name="connsiteY6" fmla="*/ 5880084 h 6172200"/>
              <a:gd name="connsiteX7" fmla="*/ 0 w 3808553"/>
              <a:gd name="connsiteY7" fmla="*/ 292116 h 6172200"/>
              <a:gd name="connsiteX8" fmla="*/ 292116 w 3808553"/>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8553" h="6172200">
                <a:moveTo>
                  <a:pt x="292116" y="0"/>
                </a:moveTo>
                <a:lnTo>
                  <a:pt x="3516437" y="0"/>
                </a:lnTo>
                <a:cubicBezTo>
                  <a:pt x="3677768" y="0"/>
                  <a:pt x="3808553" y="130785"/>
                  <a:pt x="3808553" y="292116"/>
                </a:cubicBezTo>
                <a:lnTo>
                  <a:pt x="3808553" y="5880084"/>
                </a:lnTo>
                <a:cubicBezTo>
                  <a:pt x="3808553" y="6041415"/>
                  <a:pt x="3677768" y="6172200"/>
                  <a:pt x="3516437" y="6172200"/>
                </a:cubicBezTo>
                <a:lnTo>
                  <a:pt x="292116" y="6172200"/>
                </a:lnTo>
                <a:cubicBezTo>
                  <a:pt x="130785" y="6172200"/>
                  <a:pt x="0" y="6041415"/>
                  <a:pt x="0" y="5880084"/>
                </a:cubicBezTo>
                <a:lnTo>
                  <a:pt x="0" y="292116"/>
                </a:lnTo>
                <a:cubicBezTo>
                  <a:pt x="0" y="130785"/>
                  <a:pt x="130785" y="0"/>
                  <a:pt x="292116"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8461087" y="220870"/>
            <a:ext cx="3200400" cy="6055554"/>
          </a:xfrm>
        </p:spPr>
        <p:txBody>
          <a:bodyPr anchor="b"/>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5BCAD085-E8A6-8845-BD4E-CB4CCA059FC4}" type="datetimeFigureOut">
              <a:rPr lang="en-US" smtClean="0"/>
              <a:t>8/20/2026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1FF6DA9-008F-8B48-92A6-B652298478BF}" type="slidenum">
              <a:rPr lang="en-US" smtClean="0"/>
              <a:t>‹nº›</a:t>
            </a:fld>
            <a:endParaRPr lang="en-US"/>
          </a:p>
        </p:txBody>
      </p:sp>
    </p:spTree>
    <p:extLst>
      <p:ext uri="{BB962C8B-B14F-4D97-AF65-F5344CB8AC3E}">
        <p14:creationId xmlns:p14="http://schemas.microsoft.com/office/powerpoint/2010/main" val="35046427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513755" y="219456"/>
            <a:ext cx="3891435" cy="1225339"/>
          </a:xfrm>
        </p:spPr>
        <p:txBody>
          <a:bodyPr anchor="t"/>
          <a:lstStyle/>
          <a:p>
            <a:r>
              <a:rPr lang="pt-BR"/>
              <a:t>Clique para editar o título Mestre</a:t>
            </a:r>
            <a:endParaRPr lang="en-US" dirty="0"/>
          </a:p>
        </p:txBody>
      </p:sp>
      <p:sp>
        <p:nvSpPr>
          <p:cNvPr id="14" name="Picture Placeholder 13">
            <a:extLst>
              <a:ext uri="{FF2B5EF4-FFF2-40B4-BE49-F238E27FC236}">
                <a16:creationId xmlns:a16="http://schemas.microsoft.com/office/drawing/2014/main" id="{B3BE62AC-2855-BB28-0282-25CA658273E5}"/>
              </a:ext>
            </a:extLst>
          </p:cNvPr>
          <p:cNvSpPr>
            <a:spLocks noGrp="1"/>
          </p:cNvSpPr>
          <p:nvPr>
            <p:ph type="pic" sz="quarter" idx="13" hasCustomPrompt="1"/>
          </p:nvPr>
        </p:nvSpPr>
        <p:spPr>
          <a:xfrm>
            <a:off x="270473" y="265176"/>
            <a:ext cx="6984636" cy="6327648"/>
          </a:xfrm>
          <a:custGeom>
            <a:avLst/>
            <a:gdLst>
              <a:gd name="connsiteX0" fmla="*/ 302565 w 7228936"/>
              <a:gd name="connsiteY0" fmla="*/ 0 h 6316602"/>
              <a:gd name="connsiteX1" fmla="*/ 6926371 w 7228936"/>
              <a:gd name="connsiteY1" fmla="*/ 0 h 6316602"/>
              <a:gd name="connsiteX2" fmla="*/ 7228936 w 7228936"/>
              <a:gd name="connsiteY2" fmla="*/ 302565 h 6316602"/>
              <a:gd name="connsiteX3" fmla="*/ 7228936 w 7228936"/>
              <a:gd name="connsiteY3" fmla="*/ 6014037 h 6316602"/>
              <a:gd name="connsiteX4" fmla="*/ 6926371 w 7228936"/>
              <a:gd name="connsiteY4" fmla="*/ 6316602 h 6316602"/>
              <a:gd name="connsiteX5" fmla="*/ 302565 w 7228936"/>
              <a:gd name="connsiteY5" fmla="*/ 6316602 h 6316602"/>
              <a:gd name="connsiteX6" fmla="*/ 0 w 7228936"/>
              <a:gd name="connsiteY6" fmla="*/ 6014037 h 6316602"/>
              <a:gd name="connsiteX7" fmla="*/ 0 w 7228936"/>
              <a:gd name="connsiteY7" fmla="*/ 302565 h 6316602"/>
              <a:gd name="connsiteX8" fmla="*/ 302565 w 7228936"/>
              <a:gd name="connsiteY8" fmla="*/ 0 h 6316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8936" h="6316602">
                <a:moveTo>
                  <a:pt x="302565" y="0"/>
                </a:moveTo>
                <a:lnTo>
                  <a:pt x="6926371" y="0"/>
                </a:lnTo>
                <a:cubicBezTo>
                  <a:pt x="7093473" y="0"/>
                  <a:pt x="7228936" y="135463"/>
                  <a:pt x="7228936" y="302565"/>
                </a:cubicBezTo>
                <a:lnTo>
                  <a:pt x="7228936" y="6014037"/>
                </a:lnTo>
                <a:cubicBezTo>
                  <a:pt x="7228936" y="6181139"/>
                  <a:pt x="7093473" y="6316602"/>
                  <a:pt x="6926371" y="6316602"/>
                </a:cubicBezTo>
                <a:lnTo>
                  <a:pt x="302565" y="6316602"/>
                </a:lnTo>
                <a:cubicBezTo>
                  <a:pt x="135463" y="6316602"/>
                  <a:pt x="0" y="6181139"/>
                  <a:pt x="0" y="6014037"/>
                </a:cubicBezTo>
                <a:lnTo>
                  <a:pt x="0" y="302565"/>
                </a:lnTo>
                <a:cubicBezTo>
                  <a:pt x="0" y="135463"/>
                  <a:pt x="135463" y="0"/>
                  <a:pt x="302565"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513753" y="1435652"/>
            <a:ext cx="3891435" cy="4833862"/>
          </a:xfrm>
        </p:spPr>
        <p:txBody>
          <a:bodyPr anchor="b"/>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7515079" y="6387128"/>
            <a:ext cx="2703777"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5BCAD085-E8A6-8845-BD4E-CB4CCA059FC4}" type="datetimeFigureOut">
              <a:rPr lang="en-US" smtClean="0"/>
              <a:t>8/20/2026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42583740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85854" y="219456"/>
            <a:ext cx="3234982" cy="1577218"/>
          </a:xfrm>
        </p:spPr>
        <p:txBody>
          <a:bodyPr anchor="t"/>
          <a:lstStyle/>
          <a:p>
            <a:r>
              <a:rPr lang="pt-BR"/>
              <a:t>Clique para editar o título Mestre</a:t>
            </a:r>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185854" y="1796675"/>
            <a:ext cx="3234982" cy="4471476"/>
          </a:xfrm>
        </p:spPr>
        <p:txBody>
          <a:bodyPr vert="horz" lIns="91440" tIns="45720" rIns="91440" bIns="45720" rtlCol="0" anchor="b">
            <a:normAutofit/>
          </a:bodyPr>
          <a:lstStyle>
            <a:lvl1pPr>
              <a:defRPr lang="en-US" dirty="0"/>
            </a:lvl1pPr>
            <a:lvl2pPr>
              <a:defRPr lang="en-US" dirty="0"/>
            </a:lvl2pPr>
            <a:lvl3pPr>
              <a:defRPr lang="en-US" dirty="0"/>
            </a:lvl3pPr>
            <a:lvl4pPr>
              <a:defRPr lang="en-US" dirty="0"/>
            </a:lvl4pPr>
            <a:lvl5pPr>
              <a:defRPr lang="en-US" dirty="0"/>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78705" y="6387128"/>
            <a:ext cx="2095770"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2206416" y="6390795"/>
            <a:ext cx="1032084" cy="338328"/>
          </a:xfrm>
        </p:spPr>
        <p:txBody>
          <a:bodyPr/>
          <a:lstStyle>
            <a:lvl1pPr>
              <a:defRPr>
                <a:solidFill>
                  <a:schemeClr val="tx1"/>
                </a:solidFill>
                <a:effectLst/>
              </a:defRPr>
            </a:lvl1pPr>
          </a:lstStyle>
          <a:p>
            <a:fld id="{5BCAD085-E8A6-8845-BD4E-CB4CCA059FC4}" type="datetimeFigureOut">
              <a:rPr lang="en-US" smtClean="0"/>
              <a:t>8/20/2026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238500" y="6390795"/>
            <a:ext cx="457200" cy="338328"/>
          </a:xfrm>
        </p:spPr>
        <p:txBody>
          <a:bodyPr/>
          <a:lstStyle/>
          <a:p>
            <a:fld id="{C1FF6DA9-008F-8B48-92A6-B652298478BF}" type="slidenum">
              <a:rPr lang="en-US" smtClean="0"/>
              <a:t>‹nº›</a:t>
            </a:fld>
            <a:endParaRPr lang="en-US"/>
          </a:p>
        </p:txBody>
      </p:sp>
      <p:sp>
        <p:nvSpPr>
          <p:cNvPr id="4" name="Picture Placeholder 3">
            <a:extLst>
              <a:ext uri="{FF2B5EF4-FFF2-40B4-BE49-F238E27FC236}">
                <a16:creationId xmlns:a16="http://schemas.microsoft.com/office/drawing/2014/main" id="{65B0EC94-28E6-D665-7491-10A308B0B426}"/>
              </a:ext>
            </a:extLst>
          </p:cNvPr>
          <p:cNvSpPr>
            <a:spLocks noGrp="1"/>
          </p:cNvSpPr>
          <p:nvPr>
            <p:ph type="pic" sz="quarter" idx="13" hasCustomPrompt="1"/>
          </p:nvPr>
        </p:nvSpPr>
        <p:spPr>
          <a:xfrm>
            <a:off x="3965783" y="265176"/>
            <a:ext cx="7959517" cy="6327648"/>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42637389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85878" y="216452"/>
            <a:ext cx="3381587" cy="2213524"/>
          </a:xfrm>
        </p:spPr>
        <p:txBody>
          <a:bodyPr anchor="t">
            <a:normAutofit/>
          </a:bodyPr>
          <a:lstStyle>
            <a:lvl1pPr>
              <a:defRPr sz="3000"/>
            </a:lvl1pPr>
          </a:lstStyle>
          <a:p>
            <a:r>
              <a:rPr lang="pt-BR"/>
              <a:t>Clique para editar o título Mestre</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62400" y="177492"/>
            <a:ext cx="7962900" cy="2286000"/>
          </a:xfrm>
        </p:spPr>
        <p:txBody>
          <a:bodyPr>
            <a:normAutofit/>
          </a:bodyPr>
          <a:lstStyle>
            <a:lvl1pPr marL="285750" indent="-285750">
              <a:buFont typeface="Arial" panose="020B0604020202020204" pitchFamily="34" charset="0"/>
              <a:buChar char="•"/>
              <a:defRPr sz="1400"/>
            </a:lvl1pPr>
            <a:lvl2pPr marL="514350" indent="-285750">
              <a:buFont typeface="Arial" panose="020B0604020202020204" pitchFamily="34" charset="0"/>
              <a:buChar char="•"/>
              <a:defRPr sz="14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85878" y="2513464"/>
            <a:ext cx="2805405"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230339" y="2516244"/>
            <a:ext cx="1284010" cy="338328"/>
          </a:xfrm>
        </p:spPr>
        <p:txBody>
          <a:bodyPr/>
          <a:lstStyle/>
          <a:p>
            <a:fld id="{5BCAD085-E8A6-8845-BD4E-CB4CCA059FC4}" type="datetimeFigureOut">
              <a:rPr lang="en-US" smtClean="0"/>
              <a:t>8/20/2026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509585" y="2513464"/>
            <a:ext cx="449306" cy="338328"/>
          </a:xfrm>
        </p:spPr>
        <p:txBody>
          <a:bodyPr/>
          <a:lstStyle/>
          <a:p>
            <a:fld id="{C1FF6DA9-008F-8B48-92A6-B652298478BF}" type="slidenum">
              <a:rPr lang="en-US" smtClean="0"/>
              <a:t>‹nº›</a:t>
            </a:fld>
            <a:endParaRPr lang="en-US"/>
          </a:p>
        </p:txBody>
      </p:sp>
      <p:sp>
        <p:nvSpPr>
          <p:cNvPr id="10" name="Picture Placeholder 9">
            <a:extLst>
              <a:ext uri="{FF2B5EF4-FFF2-40B4-BE49-F238E27FC236}">
                <a16:creationId xmlns:a16="http://schemas.microsoft.com/office/drawing/2014/main" id="{EE56056E-3484-D9D0-95D5-818FF4C3C8D6}"/>
              </a:ext>
            </a:extLst>
          </p:cNvPr>
          <p:cNvSpPr>
            <a:spLocks noGrp="1"/>
          </p:cNvSpPr>
          <p:nvPr>
            <p:ph type="pic" sz="quarter" idx="13" hasCustomPrompt="1"/>
          </p:nvPr>
        </p:nvSpPr>
        <p:spPr>
          <a:xfrm>
            <a:off x="274220" y="2935280"/>
            <a:ext cx="11651080" cy="3656020"/>
          </a:xfrm>
          <a:custGeom>
            <a:avLst/>
            <a:gdLst>
              <a:gd name="connsiteX0" fmla="*/ 298989 w 11651080"/>
              <a:gd name="connsiteY0" fmla="*/ 0 h 3656020"/>
              <a:gd name="connsiteX1" fmla="*/ 11352091 w 11651080"/>
              <a:gd name="connsiteY1" fmla="*/ 0 h 3656020"/>
              <a:gd name="connsiteX2" fmla="*/ 11651080 w 11651080"/>
              <a:gd name="connsiteY2" fmla="*/ 298989 h 3656020"/>
              <a:gd name="connsiteX3" fmla="*/ 11651080 w 11651080"/>
              <a:gd name="connsiteY3" fmla="*/ 3357031 h 3656020"/>
              <a:gd name="connsiteX4" fmla="*/ 11352091 w 11651080"/>
              <a:gd name="connsiteY4" fmla="*/ 3656020 h 3656020"/>
              <a:gd name="connsiteX5" fmla="*/ 298989 w 11651080"/>
              <a:gd name="connsiteY5" fmla="*/ 3656020 h 3656020"/>
              <a:gd name="connsiteX6" fmla="*/ 0 w 11651080"/>
              <a:gd name="connsiteY6" fmla="*/ 3357031 h 3656020"/>
              <a:gd name="connsiteX7" fmla="*/ 0 w 11651080"/>
              <a:gd name="connsiteY7" fmla="*/ 298989 h 3656020"/>
              <a:gd name="connsiteX8" fmla="*/ 298989 w 11651080"/>
              <a:gd name="connsiteY8" fmla="*/ 0 h 3656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1080" h="3656020">
                <a:moveTo>
                  <a:pt x="298989" y="0"/>
                </a:moveTo>
                <a:lnTo>
                  <a:pt x="11352091" y="0"/>
                </a:lnTo>
                <a:cubicBezTo>
                  <a:pt x="11517218" y="0"/>
                  <a:pt x="11651080" y="133862"/>
                  <a:pt x="11651080" y="298989"/>
                </a:cubicBezTo>
                <a:lnTo>
                  <a:pt x="11651080" y="3357031"/>
                </a:lnTo>
                <a:cubicBezTo>
                  <a:pt x="11651080" y="3522158"/>
                  <a:pt x="11517218" y="3656020"/>
                  <a:pt x="11352091" y="3656020"/>
                </a:cubicBezTo>
                <a:lnTo>
                  <a:pt x="298989" y="3656020"/>
                </a:lnTo>
                <a:cubicBezTo>
                  <a:pt x="133862" y="3656020"/>
                  <a:pt x="0" y="3522158"/>
                  <a:pt x="0" y="3357031"/>
                </a:cubicBezTo>
                <a:lnTo>
                  <a:pt x="0" y="298989"/>
                </a:lnTo>
                <a:cubicBezTo>
                  <a:pt x="0" y="133862"/>
                  <a:pt x="133862" y="0"/>
                  <a:pt x="298989"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15974551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82880" y="219456"/>
            <a:ext cx="3172641" cy="3145019"/>
          </a:xfrm>
        </p:spPr>
        <p:txBody>
          <a:bodyPr anchor="t">
            <a:normAutofit/>
          </a:bodyPr>
          <a:lstStyle>
            <a:lvl1pPr>
              <a:defRPr sz="3000"/>
            </a:lvl1pPr>
          </a:lstStyle>
          <a:p>
            <a:r>
              <a:rPr lang="pt-BR"/>
              <a:t>Clique para editar o título Mestre</a:t>
            </a:r>
            <a:endParaRPr lang="en-US" dirty="0"/>
          </a:p>
        </p:txBody>
      </p:sp>
      <p:sp>
        <p:nvSpPr>
          <p:cNvPr id="10" name="Picture Placeholder 9">
            <a:extLst>
              <a:ext uri="{FF2B5EF4-FFF2-40B4-BE49-F238E27FC236}">
                <a16:creationId xmlns:a16="http://schemas.microsoft.com/office/drawing/2014/main" id="{A95997E6-BE07-E83F-D207-0CADA004E02A}"/>
              </a:ext>
            </a:extLst>
          </p:cNvPr>
          <p:cNvSpPr>
            <a:spLocks noGrp="1"/>
          </p:cNvSpPr>
          <p:nvPr>
            <p:ph type="pic" sz="quarter" idx="15" hasCustomPrompt="1"/>
          </p:nvPr>
        </p:nvSpPr>
        <p:spPr>
          <a:xfrm>
            <a:off x="4000500" y="265332"/>
            <a:ext cx="7924800" cy="3095837"/>
          </a:xfrm>
          <a:custGeom>
            <a:avLst/>
            <a:gdLst>
              <a:gd name="connsiteX0" fmla="*/ 282309 w 8229600"/>
              <a:gd name="connsiteY0" fmla="*/ 0 h 3095837"/>
              <a:gd name="connsiteX1" fmla="*/ 7947291 w 8229600"/>
              <a:gd name="connsiteY1" fmla="*/ 0 h 3095837"/>
              <a:gd name="connsiteX2" fmla="*/ 8229600 w 8229600"/>
              <a:gd name="connsiteY2" fmla="*/ 282309 h 3095837"/>
              <a:gd name="connsiteX3" fmla="*/ 8229600 w 8229600"/>
              <a:gd name="connsiteY3" fmla="*/ 2813528 h 3095837"/>
              <a:gd name="connsiteX4" fmla="*/ 7947291 w 8229600"/>
              <a:gd name="connsiteY4" fmla="*/ 3095837 h 3095837"/>
              <a:gd name="connsiteX5" fmla="*/ 282309 w 8229600"/>
              <a:gd name="connsiteY5" fmla="*/ 3095837 h 3095837"/>
              <a:gd name="connsiteX6" fmla="*/ 0 w 8229600"/>
              <a:gd name="connsiteY6" fmla="*/ 2813528 h 3095837"/>
              <a:gd name="connsiteX7" fmla="*/ 0 w 8229600"/>
              <a:gd name="connsiteY7" fmla="*/ 282309 h 3095837"/>
              <a:gd name="connsiteX8" fmla="*/ 282309 w 8229600"/>
              <a:gd name="connsiteY8" fmla="*/ 0 h 309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3095837">
                <a:moveTo>
                  <a:pt x="282309" y="0"/>
                </a:moveTo>
                <a:lnTo>
                  <a:pt x="7947291" y="0"/>
                </a:lnTo>
                <a:cubicBezTo>
                  <a:pt x="8103206" y="0"/>
                  <a:pt x="8229600" y="126394"/>
                  <a:pt x="8229600" y="282309"/>
                </a:cubicBezTo>
                <a:lnTo>
                  <a:pt x="8229600" y="2813528"/>
                </a:lnTo>
                <a:cubicBezTo>
                  <a:pt x="8229600" y="2969443"/>
                  <a:pt x="8103206" y="3095837"/>
                  <a:pt x="7947291" y="3095837"/>
                </a:cubicBezTo>
                <a:lnTo>
                  <a:pt x="282309" y="3095837"/>
                </a:lnTo>
                <a:cubicBezTo>
                  <a:pt x="126394" y="3095837"/>
                  <a:pt x="0" y="2969443"/>
                  <a:pt x="0" y="2813528"/>
                </a:cubicBezTo>
                <a:lnTo>
                  <a:pt x="0" y="282309"/>
                </a:lnTo>
                <a:cubicBezTo>
                  <a:pt x="0" y="126394"/>
                  <a:pt x="126394" y="0"/>
                  <a:pt x="282309"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14565" y="3543597"/>
            <a:ext cx="8010734" cy="2843531"/>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5BCAD085-E8A6-8845-BD4E-CB4CCA059FC4}" type="datetimeFigureOut">
              <a:rPr lang="en-US" smtClean="0"/>
              <a:t>8/20/2026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3073509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0E5778B4-3E3F-C3EF-5322-2ECFF646D003}"/>
              </a:ext>
              <a:ext uri="{C183D7F6-B498-43B3-948B-1728B52AA6E4}">
                <adec:decorative xmlns:adec="http://schemas.microsoft.com/office/drawing/2017/decorative" val="1"/>
              </a:ext>
            </a:extLst>
          </p:cNvPr>
          <p:cNvSpPr/>
          <p:nvPr/>
        </p:nvSpPr>
        <p:spPr>
          <a:xfrm>
            <a:off x="1231821" y="760151"/>
            <a:ext cx="9728359" cy="4233673"/>
          </a:xfrm>
          <a:prstGeom prst="roundRect">
            <a:avLst>
              <a:gd name="adj" fmla="val 7502"/>
            </a:avLst>
          </a:pr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B32242A1-A384-8CB1-904B-45EEDF23C323}"/>
              </a:ext>
            </a:extLst>
          </p:cNvPr>
          <p:cNvSpPr>
            <a:spLocks noGrp="1"/>
          </p:cNvSpPr>
          <p:nvPr>
            <p:ph type="title"/>
          </p:nvPr>
        </p:nvSpPr>
        <p:spPr>
          <a:xfrm>
            <a:off x="1446276" y="5255159"/>
            <a:ext cx="9299448" cy="1025326"/>
          </a:xfrm>
        </p:spPr>
        <p:txBody>
          <a:bodyPr anchor="ctr">
            <a:normAutofit/>
          </a:bodyPr>
          <a:lstStyle>
            <a:lvl1pPr algn="ctr">
              <a:lnSpc>
                <a:spcPct val="90000"/>
              </a:lnSpc>
              <a:defRPr sz="2400" spc="-50" baseline="0">
                <a:solidFill>
                  <a:schemeClr val="tx1"/>
                </a:solidFill>
              </a:defRPr>
            </a:lvl1pPr>
          </a:lstStyle>
          <a:p>
            <a:r>
              <a:rPr lang="pt-BR"/>
              <a:t>Clique para editar o título Mestre</a:t>
            </a:r>
            <a:endParaRPr lang="en-US" dirty="0"/>
          </a:p>
        </p:txBody>
      </p:sp>
      <p:sp>
        <p:nvSpPr>
          <p:cNvPr id="7" name="Content Placeholder 6">
            <a:extLst>
              <a:ext uri="{FF2B5EF4-FFF2-40B4-BE49-F238E27FC236}">
                <a16:creationId xmlns:a16="http://schemas.microsoft.com/office/drawing/2014/main" id="{76F59BDE-94E7-56D6-3D7F-6145311BA2D8}"/>
              </a:ext>
            </a:extLst>
          </p:cNvPr>
          <p:cNvSpPr>
            <a:spLocks noGrp="1"/>
          </p:cNvSpPr>
          <p:nvPr>
            <p:ph sz="quarter" idx="13" hasCustomPrompt="1"/>
          </p:nvPr>
        </p:nvSpPr>
        <p:spPr>
          <a:xfrm>
            <a:off x="1446276" y="1293091"/>
            <a:ext cx="9299448" cy="3943921"/>
          </a:xfrm>
        </p:spPr>
        <p:txBody>
          <a:bodyPr anchor="ctr">
            <a:normAutofit/>
          </a:bodyPr>
          <a:lstStyle>
            <a:lvl1pPr marL="0" indent="0" algn="ctr">
              <a:lnSpc>
                <a:spcPct val="80000"/>
              </a:lnSpc>
              <a:buNone/>
              <a:defRPr sz="26000" spc="-100" baseline="0">
                <a:solidFill>
                  <a:schemeClr val="tx1"/>
                </a:solidFill>
              </a:defRPr>
            </a:lvl1pPr>
          </a:lstStyle>
          <a:p>
            <a:pPr lvl="0"/>
            <a:r>
              <a:rPr lang="en-US" dirty="0"/>
              <a:t>XX%</a:t>
            </a:r>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p:txBody>
          <a:bodyPr/>
          <a:lstStyle/>
          <a:p>
            <a:fld id="{5BCAD085-E8A6-8845-BD4E-CB4CCA059FC4}" type="datetimeFigureOut">
              <a:rPr lang="en-US" smtClean="0"/>
              <a:t>8/20/2026</a:t>
            </a:fld>
            <a:endParaRPr lang="en-US"/>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54319201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ú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pt-BR"/>
              <a:t>Clique para editar o título Mestre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BCAD085-E8A6-8845-BD4E-CB4CCA059FC4}" type="datetimeFigureOut">
              <a:rPr lang="en-US" smtClean="0"/>
              <a:t>8/20/2026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14495639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pt-BR"/>
              <a:t>Clique para editar o título Mestre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82880" y="173736"/>
            <a:ext cx="10475499" cy="4850651"/>
          </a:xfrm>
        </p:spPr>
        <p:txBody>
          <a:bodyPr anchor="t">
            <a:noAutofit/>
          </a:bodyPr>
          <a:lstStyle>
            <a:lvl1pPr marL="0" indent="0">
              <a:lnSpc>
                <a:spcPct val="90000"/>
              </a:lnSpc>
              <a:buNone/>
              <a:defRPr sz="7600" b="0" cap="none" spc="-50" baseline="0"/>
            </a:lvl1pPr>
            <a:lvl2pPr marL="228600" indent="0">
              <a:lnSpc>
                <a:spcPct val="90000"/>
              </a:lnSpc>
              <a:buNone/>
              <a:defRPr sz="6600" b="0" cap="none" spc="-50" baseline="0"/>
            </a:lvl2pPr>
            <a:lvl3pPr marL="457200" indent="0">
              <a:lnSpc>
                <a:spcPct val="90000"/>
              </a:lnSpc>
              <a:buNone/>
              <a:defRPr sz="6000" b="0" cap="none" spc="-50" baseline="0"/>
            </a:lvl3pPr>
            <a:lvl4pPr marL="685800" indent="0">
              <a:lnSpc>
                <a:spcPct val="90000"/>
              </a:lnSpc>
              <a:buNone/>
              <a:defRPr sz="5400" b="0" cap="none" spc="-50" baseline="0"/>
            </a:lvl4pPr>
            <a:lvl5pPr marL="914400" indent="0">
              <a:lnSpc>
                <a:spcPct val="90000"/>
              </a:lnSpc>
              <a:buNone/>
              <a:defRPr sz="4800" b="0" cap="none" spc="-50" baseline="0"/>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5BCAD085-E8A6-8845-BD4E-CB4CCA059FC4}" type="datetimeFigureOut">
              <a:rPr lang="en-US" smtClean="0"/>
              <a:t>8/20/2026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1892097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1388784" y="5029200"/>
            <a:ext cx="9198864" cy="713232"/>
          </a:xfrm>
        </p:spPr>
        <p:txBody>
          <a:bodyPr anchor="t">
            <a:normAutofit/>
          </a:bodyPr>
          <a:lstStyle>
            <a:lvl1pPr>
              <a:lnSpc>
                <a:spcPct val="90000"/>
              </a:lnSpc>
              <a:defRPr sz="2000" b="1" spc="-50" baseline="0">
                <a:solidFill>
                  <a:schemeClr val="accent1"/>
                </a:solidFill>
              </a:defRPr>
            </a:lvl1pPr>
          </a:lstStyle>
          <a:p>
            <a:r>
              <a:rPr lang="en-US" dirty="0"/>
              <a:t>Quote Author</a:t>
            </a:r>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1388784" y="1115568"/>
            <a:ext cx="9198864" cy="3584448"/>
          </a:xfrm>
        </p:spPr>
        <p:txBody>
          <a:bodyPr anchor="ctr">
            <a:normAutofit/>
          </a:bodyPr>
          <a:lstStyle>
            <a:lvl1pPr marL="137160" indent="-137160">
              <a:lnSpc>
                <a:spcPct val="90000"/>
              </a:lnSpc>
              <a:spcBef>
                <a:spcPts val="0"/>
              </a:spcBef>
              <a:buFont typeface="Arial" panose="020B0604020202020204" pitchFamily="34" charset="0"/>
              <a:buNone/>
              <a:defRPr sz="5000" spc="-50" baseline="0"/>
            </a:lvl1pPr>
          </a:lstStyle>
          <a:p>
            <a:pPr lvl="0"/>
            <a:r>
              <a:rPr lang="en-US" dirty="0"/>
              <a:t>Click to edit Quote</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p>
            <a:fld id="{5BCAD085-E8A6-8845-BD4E-CB4CCA059FC4}" type="datetimeFigureOut">
              <a:rPr lang="en-US" smtClean="0"/>
              <a:t>8/20/2026</a:t>
            </a:fld>
            <a:endParaRPr lang="en-US"/>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907170017"/>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Duas Partes de Conteú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82880" y="219456"/>
            <a:ext cx="11326704" cy="1041564"/>
          </a:xfrm>
        </p:spPr>
        <p:txBody>
          <a:bodyPr/>
          <a:lstStyle/>
          <a:p>
            <a:r>
              <a:rPr lang="pt-BR"/>
              <a:t>Clique para editar o título Mestre</a:t>
            </a:r>
            <a:endParaRPr lang="en-US" dirty="0"/>
          </a:p>
        </p:txBody>
      </p:sp>
      <p:sp>
        <p:nvSpPr>
          <p:cNvPr id="8" name="Content Placeholder 3">
            <a:extLst>
              <a:ext uri="{FF2B5EF4-FFF2-40B4-BE49-F238E27FC236}">
                <a16:creationId xmlns:a16="http://schemas.microsoft.com/office/drawing/2014/main" id="{12E940BF-81C2-1FFB-391F-670B2E738E5C}"/>
              </a:ext>
            </a:extLst>
          </p:cNvPr>
          <p:cNvSpPr>
            <a:spLocks noGrp="1"/>
          </p:cNvSpPr>
          <p:nvPr>
            <p:ph sz="quarter" idx="15"/>
          </p:nvPr>
        </p:nvSpPr>
        <p:spPr>
          <a:xfrm>
            <a:off x="182880" y="1645920"/>
            <a:ext cx="5420409" cy="4741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12" name="Content Placeholder 3">
            <a:extLst>
              <a:ext uri="{FF2B5EF4-FFF2-40B4-BE49-F238E27FC236}">
                <a16:creationId xmlns:a16="http://schemas.microsoft.com/office/drawing/2014/main" id="{FB763AB3-1DFB-9F9F-2339-33F3C49C8C10}"/>
              </a:ext>
            </a:extLst>
          </p:cNvPr>
          <p:cNvSpPr>
            <a:spLocks noGrp="1"/>
          </p:cNvSpPr>
          <p:nvPr>
            <p:ph sz="quarter" idx="16"/>
          </p:nvPr>
        </p:nvSpPr>
        <p:spPr>
          <a:xfrm>
            <a:off x="6248400" y="1645920"/>
            <a:ext cx="5261184" cy="4741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5BCAD085-E8A6-8845-BD4E-CB4CCA059FC4}" type="datetimeFigureOut">
              <a:rPr lang="en-US" smtClean="0"/>
              <a:t>8/20/2026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18487303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mparaçã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181186" y="219456"/>
            <a:ext cx="11274552" cy="789851"/>
          </a:xfrm>
        </p:spPr>
        <p:txBody>
          <a:bodyPr/>
          <a:lstStyle/>
          <a:p>
            <a:r>
              <a:rPr lang="pt-BR"/>
              <a:t>Clique para editar o título Mestre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181185" y="1009307"/>
            <a:ext cx="5212080" cy="559834"/>
          </a:xfrm>
        </p:spPr>
        <p:txBody>
          <a:bodyPr anchor="b">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10" name="Content Placeholder 3">
            <a:extLst>
              <a:ext uri="{FF2B5EF4-FFF2-40B4-BE49-F238E27FC236}">
                <a16:creationId xmlns:a16="http://schemas.microsoft.com/office/drawing/2014/main" id="{D6A39E64-722E-F001-F641-974F5225314A}"/>
              </a:ext>
            </a:extLst>
          </p:cNvPr>
          <p:cNvSpPr>
            <a:spLocks noGrp="1"/>
          </p:cNvSpPr>
          <p:nvPr>
            <p:ph sz="quarter" idx="15"/>
          </p:nvPr>
        </p:nvSpPr>
        <p:spPr>
          <a:xfrm>
            <a:off x="181631" y="1649451"/>
            <a:ext cx="5212080" cy="4343400"/>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45352" y="1009307"/>
            <a:ext cx="5212080" cy="559834"/>
          </a:xfrm>
        </p:spPr>
        <p:txBody>
          <a:bodyPr anchor="b">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3">
            <a:extLst>
              <a:ext uri="{FF2B5EF4-FFF2-40B4-BE49-F238E27FC236}">
                <a16:creationId xmlns:a16="http://schemas.microsoft.com/office/drawing/2014/main" id="{4B9C0BFD-5C7B-FA0D-DCE8-95D24728FEB0}"/>
              </a:ext>
            </a:extLst>
          </p:cNvPr>
          <p:cNvSpPr>
            <a:spLocks noGrp="1"/>
          </p:cNvSpPr>
          <p:nvPr>
            <p:ph sz="quarter" idx="16"/>
          </p:nvPr>
        </p:nvSpPr>
        <p:spPr>
          <a:xfrm>
            <a:off x="6245352" y="1649451"/>
            <a:ext cx="5212080" cy="4343400"/>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5BCAD085-E8A6-8845-BD4E-CB4CCA059FC4}" type="datetimeFigureOut">
              <a:rPr lang="en-US" smtClean="0"/>
              <a:t>8/20/2026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9073097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pt-BR"/>
              <a:t>Clique para editar o título Mestre</a:t>
            </a:r>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5BCAD085-E8A6-8845-BD4E-CB4CCA059FC4}" type="datetimeFigureOut">
              <a:rPr lang="en-US" smtClean="0"/>
              <a:t>8/20/2026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3054042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5BCAD085-E8A6-8845-BD4E-CB4CCA059FC4}" type="datetimeFigureOut">
              <a:rPr lang="en-US" smtClean="0"/>
              <a:t>8/20/2026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747980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67861" y="207228"/>
            <a:ext cx="11001943" cy="1790700"/>
          </a:xfrm>
        </p:spPr>
        <p:txBody>
          <a:bodyPr anchor="t">
            <a:noAutofit/>
          </a:bodyPr>
          <a:lstStyle>
            <a:lvl1pPr>
              <a:defRPr sz="7200"/>
            </a:lvl1pPr>
          </a:lstStyle>
          <a:p>
            <a:r>
              <a:rPr lang="pt-BR"/>
              <a:t>Clique para editar o título Mestre</a:t>
            </a:r>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1022195" y="3264408"/>
            <a:ext cx="10147610" cy="28346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BCAD085-E8A6-8845-BD4E-CB4CCA059FC4}" type="datetimeFigureOut">
              <a:rPr lang="en-US" smtClean="0"/>
              <a:t>8/20/2026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1672505319"/>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2915580" y="1089247"/>
            <a:ext cx="6360840" cy="2171716"/>
          </a:xfrm>
        </p:spPr>
        <p:txBody>
          <a:bodyPr anchor="b">
            <a:noAutofit/>
          </a:bodyPr>
          <a:lstStyle>
            <a:lvl1pPr algn="ctr">
              <a:defRPr sz="7200"/>
            </a:lvl1pPr>
          </a:lstStyle>
          <a:p>
            <a:r>
              <a:rPr lang="pt-BR"/>
              <a:t>Clique para editar o título Mestre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3322864" y="3499880"/>
            <a:ext cx="5543550" cy="1771650"/>
          </a:xfrm>
        </p:spPr>
        <p:txBody>
          <a:bodyPr vert="horz" lIns="91440" tIns="45720" rIns="91440" bIns="45720" rtlCol="0">
            <a:normAutofit/>
          </a:bodyPr>
          <a:lstStyle>
            <a:lvl1pPr marL="0" indent="0" algn="ctr">
              <a:buNone/>
              <a:defRPr lang="en-US" sz="1600" dirty="0"/>
            </a:lvl1pPr>
            <a:lvl2pPr marL="228600" indent="0" algn="ctr">
              <a:buNone/>
              <a:defRPr lang="en-US" sz="1600" dirty="0"/>
            </a:lvl2pPr>
            <a:lvl3pPr marL="457200" indent="0" algn="ctr">
              <a:buNone/>
              <a:defRPr lang="en-US" sz="1600" dirty="0"/>
            </a:lvl3pPr>
            <a:lvl4pPr marL="685800" indent="0" algn="ctr">
              <a:buNone/>
              <a:defRPr lang="en-US" sz="1600" dirty="0"/>
            </a:lvl4pPr>
            <a:lvl5pPr marL="914400" indent="0" algn="ctr">
              <a:buNone/>
              <a:defRPr lang="en-US" sz="1600" dirty="0"/>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BCAD085-E8A6-8845-BD4E-CB4CCA059FC4}" type="datetimeFigureOut">
              <a:rPr lang="en-US" smtClean="0"/>
              <a:t>8/20/2026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195091845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660262" y="208754"/>
            <a:ext cx="4066072" cy="3725937"/>
          </a:xfrm>
        </p:spPr>
        <p:txBody>
          <a:bodyPr vert="horz" lIns="91440" tIns="45720" rIns="91440" bIns="45720" rtlCol="0" anchor="t">
            <a:normAutofit/>
          </a:bodyPr>
          <a:lstStyle>
            <a:lvl1pPr>
              <a:defRPr lang="en-US" sz="5000" dirty="0">
                <a:solidFill>
                  <a:schemeClr val="tx2"/>
                </a:solidFill>
              </a:defRPr>
            </a:lvl1pPr>
          </a:lstStyle>
          <a:p>
            <a:pPr lvl="0"/>
            <a:r>
              <a:rPr lang="pt-BR"/>
              <a:t>Clique para editar o título Mestre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668729" y="4846320"/>
            <a:ext cx="4066072" cy="1380744"/>
          </a:xfrm>
        </p:spPr>
        <p:txBody>
          <a:bodyPr vert="horz" lIns="91440" tIns="45720" rIns="91440" bIns="45720" rtlCol="0" anchor="b">
            <a:normAutofit/>
          </a:bodyPr>
          <a:lstStyle>
            <a:lvl1pPr marL="0" indent="0">
              <a:buNone/>
              <a:defRPr lang="en-US" sz="1600">
                <a:solidFill>
                  <a:schemeClr val="tx2"/>
                </a:solidFill>
              </a:defRPr>
            </a:lvl1pPr>
          </a:lstStyle>
          <a:p>
            <a:pPr lvl="0"/>
            <a:r>
              <a:rPr lang="pt-BR"/>
              <a:t>Clique para editar o estilo do subtítulo Mestre</a:t>
            </a:r>
            <a:endParaRPr lang="en-US" dirty="0"/>
          </a:p>
        </p:txBody>
      </p:sp>
      <p:sp>
        <p:nvSpPr>
          <p:cNvPr id="12" name="Picture Placeholder 11">
            <a:extLst>
              <a:ext uri="{FF2B5EF4-FFF2-40B4-BE49-F238E27FC236}">
                <a16:creationId xmlns:a16="http://schemas.microsoft.com/office/drawing/2014/main" id="{7A934108-77F2-43A6-38EF-C1CDEDD103C2}"/>
              </a:ext>
            </a:extLst>
          </p:cNvPr>
          <p:cNvSpPr>
            <a:spLocks noGrp="1"/>
          </p:cNvSpPr>
          <p:nvPr>
            <p:ph type="pic" sz="quarter" idx="13" hasCustomPrompt="1"/>
          </p:nvPr>
        </p:nvSpPr>
        <p:spPr>
          <a:xfrm>
            <a:off x="274320" y="266699"/>
            <a:ext cx="7238998" cy="6322891"/>
          </a:xfrm>
          <a:custGeom>
            <a:avLst/>
            <a:gdLst>
              <a:gd name="connsiteX0" fmla="*/ 291359 w 7238998"/>
              <a:gd name="connsiteY0" fmla="*/ 0 h 6322891"/>
              <a:gd name="connsiteX1" fmla="*/ 6947639 w 7238998"/>
              <a:gd name="connsiteY1" fmla="*/ 0 h 6322891"/>
              <a:gd name="connsiteX2" fmla="*/ 7238998 w 7238998"/>
              <a:gd name="connsiteY2" fmla="*/ 291359 h 6322891"/>
              <a:gd name="connsiteX3" fmla="*/ 7238998 w 7238998"/>
              <a:gd name="connsiteY3" fmla="*/ 6031532 h 6322891"/>
              <a:gd name="connsiteX4" fmla="*/ 6947639 w 7238998"/>
              <a:gd name="connsiteY4" fmla="*/ 6322891 h 6322891"/>
              <a:gd name="connsiteX5" fmla="*/ 291359 w 7238998"/>
              <a:gd name="connsiteY5" fmla="*/ 6322891 h 6322891"/>
              <a:gd name="connsiteX6" fmla="*/ 0 w 7238998"/>
              <a:gd name="connsiteY6" fmla="*/ 6031532 h 6322891"/>
              <a:gd name="connsiteX7" fmla="*/ 0 w 7238998"/>
              <a:gd name="connsiteY7" fmla="*/ 291359 h 6322891"/>
              <a:gd name="connsiteX8" fmla="*/ 291359 w 7238998"/>
              <a:gd name="connsiteY8" fmla="*/ 0 h 6322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38998" h="6322891">
                <a:moveTo>
                  <a:pt x="291359" y="0"/>
                </a:moveTo>
                <a:lnTo>
                  <a:pt x="6947639" y="0"/>
                </a:lnTo>
                <a:cubicBezTo>
                  <a:pt x="7108552" y="0"/>
                  <a:pt x="7238998" y="130446"/>
                  <a:pt x="7238998" y="291359"/>
                </a:cubicBezTo>
                <a:lnTo>
                  <a:pt x="7238998" y="6031532"/>
                </a:lnTo>
                <a:cubicBezTo>
                  <a:pt x="7238998" y="6192445"/>
                  <a:pt x="7108552" y="6322891"/>
                  <a:pt x="6947639" y="6322891"/>
                </a:cubicBezTo>
                <a:lnTo>
                  <a:pt x="291359" y="6322891"/>
                </a:lnTo>
                <a:cubicBezTo>
                  <a:pt x="130446" y="6322891"/>
                  <a:pt x="0" y="6192445"/>
                  <a:pt x="0" y="6031532"/>
                </a:cubicBezTo>
                <a:lnTo>
                  <a:pt x="0" y="291359"/>
                </a:lnTo>
                <a:cubicBezTo>
                  <a:pt x="0" y="130446"/>
                  <a:pt x="130446" y="0"/>
                  <a:pt x="291359" y="0"/>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666481" y="6391656"/>
            <a:ext cx="2703777" cy="338328"/>
          </a:xfrm>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477500" y="6391656"/>
            <a:ext cx="1032084" cy="338328"/>
          </a:xfrm>
        </p:spPr>
        <p:txBody>
          <a:bodyPr/>
          <a:lstStyle>
            <a:lvl1pPr>
              <a:defRPr>
                <a:solidFill>
                  <a:schemeClr val="tx2"/>
                </a:solidFill>
                <a:effectLst/>
              </a:defRPr>
            </a:lvl1pPr>
          </a:lstStyle>
          <a:p>
            <a:fld id="{5BCAD085-E8A6-8845-BD4E-CB4CCA059FC4}" type="datetimeFigureOut">
              <a:rPr lang="en-US" smtClean="0"/>
              <a:t>8/20/2026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509584" y="6388837"/>
            <a:ext cx="457200" cy="338328"/>
          </a:xfrm>
        </p:spPr>
        <p:txBody>
          <a:bodyPr/>
          <a:lstStyle>
            <a:lvl1pPr>
              <a:defRPr>
                <a:solidFill>
                  <a:schemeClr val="tx2"/>
                </a:solidFill>
              </a:defRPr>
            </a:lvl1pPr>
          </a:lstStyle>
          <a:p>
            <a:fld id="{C1FF6DA9-008F-8B48-92A6-B652298478BF}" type="slidenum">
              <a:rPr lang="en-US" smtClean="0"/>
              <a:t>‹nº›</a:t>
            </a:fld>
            <a:endParaRPr lang="en-US"/>
          </a:p>
        </p:txBody>
      </p:sp>
    </p:spTree>
    <p:extLst>
      <p:ext uri="{BB962C8B-B14F-4D97-AF65-F5344CB8AC3E}">
        <p14:creationId xmlns:p14="http://schemas.microsoft.com/office/powerpoint/2010/main" val="151498505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018598" y="1529542"/>
            <a:ext cx="8154804" cy="2323883"/>
          </a:xfrm>
        </p:spPr>
        <p:txBody>
          <a:bodyPr anchor="b">
            <a:normAutofit/>
          </a:bodyPr>
          <a:lstStyle>
            <a:lvl1pPr algn="ctr">
              <a:defRPr sz="5400">
                <a:solidFill>
                  <a:schemeClr val="tx2"/>
                </a:solidFill>
              </a:defRPr>
            </a:lvl1pPr>
          </a:lstStyle>
          <a:p>
            <a:r>
              <a:rPr lang="pt-BR"/>
              <a:t>Clique para editar o título Mestre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110715" y="4053504"/>
            <a:ext cx="5970570" cy="1072678"/>
          </a:xfrm>
        </p:spPr>
        <p:txBody>
          <a:bodyPr anchor="t">
            <a:normAutofit/>
          </a:bodyPr>
          <a:lstStyle>
            <a:lvl1pPr marL="0" indent="0" algn="ctr">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5BCAD085-E8A6-8845-BD4E-CB4CCA059FC4}" type="datetimeFigureOut">
              <a:rPr lang="en-US" smtClean="0"/>
              <a:t>8/20/2026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1FF6DA9-008F-8B48-92A6-B652298478BF}" type="slidenum">
              <a:rPr lang="en-US" smtClean="0"/>
              <a:t>‹nº›</a:t>
            </a:fld>
            <a:endParaRPr lang="en-US"/>
          </a:p>
        </p:txBody>
      </p:sp>
    </p:spTree>
    <p:extLst>
      <p:ext uri="{BB962C8B-B14F-4D97-AF65-F5344CB8AC3E}">
        <p14:creationId xmlns:p14="http://schemas.microsoft.com/office/powerpoint/2010/main" val="1184726199"/>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abeçalho da Seção">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157729" y="3200400"/>
            <a:ext cx="9002895" cy="3582184"/>
          </a:xfrm>
        </p:spPr>
        <p:txBody>
          <a:bodyPr anchor="b">
            <a:normAutofit/>
          </a:bodyPr>
          <a:lstStyle>
            <a:lvl1pPr>
              <a:defRPr sz="6900">
                <a:solidFill>
                  <a:schemeClr val="tx2"/>
                </a:solidFill>
              </a:defRPr>
            </a:lvl1pPr>
          </a:lstStyle>
          <a:p>
            <a:r>
              <a:rPr lang="pt-BR"/>
              <a:t>Clique para editar o título Mestre</a:t>
            </a:r>
            <a:endParaRPr lang="en-US" dirty="0"/>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a:xfrm>
            <a:off x="178704" y="141216"/>
            <a:ext cx="2703777" cy="338328"/>
          </a:xfrm>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a:xfrm>
            <a:off x="10477500" y="141216"/>
            <a:ext cx="1032084" cy="338328"/>
          </a:xfrm>
        </p:spPr>
        <p:txBody>
          <a:bodyPr/>
          <a:lstStyle>
            <a:lvl1pPr>
              <a:defRPr>
                <a:solidFill>
                  <a:schemeClr val="tx2"/>
                </a:solidFill>
              </a:defRPr>
            </a:lvl1pPr>
          </a:lstStyle>
          <a:p>
            <a:fld id="{5BCAD085-E8A6-8845-BD4E-CB4CCA059FC4}" type="datetimeFigureOut">
              <a:rPr lang="en-US" smtClean="0"/>
              <a:t>8/20/2026</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a:xfrm>
            <a:off x="11509584" y="141216"/>
            <a:ext cx="457200" cy="338328"/>
          </a:xfrm>
        </p:spPr>
        <p:txBody>
          <a:bodyPr/>
          <a:lstStyle>
            <a:lvl1pPr>
              <a:defRPr>
                <a:solidFill>
                  <a:schemeClr val="tx2"/>
                </a:solidFill>
              </a:defRPr>
            </a:lvl1pPr>
          </a:lstStyle>
          <a:p>
            <a:fld id="{C1FF6DA9-008F-8B48-92A6-B652298478BF}" type="slidenum">
              <a:rPr lang="en-US" smtClean="0"/>
              <a:t>‹nº›</a:t>
            </a:fld>
            <a:endParaRPr lang="en-US"/>
          </a:p>
        </p:txBody>
      </p:sp>
    </p:spTree>
    <p:extLst>
      <p:ext uri="{BB962C8B-B14F-4D97-AF65-F5344CB8AC3E}">
        <p14:creationId xmlns:p14="http://schemas.microsoft.com/office/powerpoint/2010/main" val="356854971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genda">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133815" y="189689"/>
            <a:ext cx="11341905" cy="1629485"/>
          </a:xfrm>
        </p:spPr>
        <p:txBody>
          <a:bodyPr anchor="t">
            <a:normAutofit/>
          </a:bodyPr>
          <a:lstStyle>
            <a:lvl1pPr>
              <a:defRPr sz="7600" baseline="0"/>
            </a:lvl1pPr>
          </a:lstStyle>
          <a:p>
            <a:r>
              <a:rPr lang="pt-BR"/>
              <a:t>Clique para editar o título Mestre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096000" y="2362200"/>
            <a:ext cx="5829300" cy="3810000"/>
          </a:xfrm>
        </p:spPr>
        <p:txBody>
          <a:bodyPr vert="horz" lIns="91440" tIns="45720" rIns="91440" bIns="45720" rtlCol="0" anchor="b">
            <a:normAutofit/>
          </a:bodyPr>
          <a:lstStyle>
            <a:lvl1pPr marL="457200" indent="-457200">
              <a:buFont typeface="+mj-lt"/>
              <a:buAutoNum type="arabicPeriod"/>
              <a:defRPr lang="en-US" sz="1600" dirty="0"/>
            </a:lvl1pPr>
            <a:lvl2pPr marL="571500" indent="-342900">
              <a:buFont typeface="+mj-lt"/>
              <a:buAutoNum type="arabicPeriod"/>
              <a:defRPr lang="en-US" sz="1600" dirty="0"/>
            </a:lvl2pPr>
            <a:lvl3pPr marL="800100" indent="-342900">
              <a:buFont typeface="+mj-lt"/>
              <a:buAutoNum type="arabicPeriod"/>
              <a:defRPr lang="en-US" sz="1600" dirty="0"/>
            </a:lvl3pPr>
            <a:lvl4pPr>
              <a:buFont typeface="+mj-lt"/>
              <a:buAutoNum type="arabicPeriod"/>
              <a:defRPr lang="en-US" sz="1600" dirty="0"/>
            </a:lvl4pPr>
            <a:lvl5pPr>
              <a:buFont typeface="+mj-lt"/>
              <a:buAutoNum type="arabicPeriod"/>
              <a:defRPr lang="en-US" sz="1600" dirty="0"/>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5BCAD085-E8A6-8845-BD4E-CB4CCA059FC4}" type="datetimeFigureOut">
              <a:rPr lang="en-US" smtClean="0"/>
              <a:t>8/20/2026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4190701542"/>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genda with Pictur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182880" y="4061862"/>
            <a:ext cx="5913120" cy="2268359"/>
          </a:xfrm>
        </p:spPr>
        <p:txBody>
          <a:bodyPr anchor="t">
            <a:normAutofit/>
          </a:bodyPr>
          <a:lstStyle>
            <a:lvl1pPr>
              <a:defRPr sz="5800"/>
            </a:lvl1pPr>
          </a:lstStyle>
          <a:p>
            <a:r>
              <a:rPr lang="pt-BR"/>
              <a:t>Clique para editar o título Mestre</a:t>
            </a:r>
            <a:endParaRPr lang="en-US" dirty="0"/>
          </a:p>
        </p:txBody>
      </p:sp>
      <p:sp>
        <p:nvSpPr>
          <p:cNvPr id="16" name="Picture Placeholder 15">
            <a:extLst>
              <a:ext uri="{FF2B5EF4-FFF2-40B4-BE49-F238E27FC236}">
                <a16:creationId xmlns:a16="http://schemas.microsoft.com/office/drawing/2014/main" id="{F88BC23C-4171-DFCF-3175-10D2602FF561}"/>
              </a:ext>
            </a:extLst>
          </p:cNvPr>
          <p:cNvSpPr>
            <a:spLocks noGrp="1"/>
          </p:cNvSpPr>
          <p:nvPr>
            <p:ph type="pic" sz="quarter" idx="14" hasCustomPrompt="1"/>
          </p:nvPr>
        </p:nvSpPr>
        <p:spPr>
          <a:xfrm>
            <a:off x="274320" y="268508"/>
            <a:ext cx="11649456" cy="3609085"/>
          </a:xfrm>
          <a:custGeom>
            <a:avLst/>
            <a:gdLst>
              <a:gd name="connsiteX0" fmla="*/ 283385 w 11658600"/>
              <a:gd name="connsiteY0" fmla="*/ 0 h 3609085"/>
              <a:gd name="connsiteX1" fmla="*/ 11375215 w 11658600"/>
              <a:gd name="connsiteY1" fmla="*/ 0 h 3609085"/>
              <a:gd name="connsiteX2" fmla="*/ 11658600 w 11658600"/>
              <a:gd name="connsiteY2" fmla="*/ 283385 h 3609085"/>
              <a:gd name="connsiteX3" fmla="*/ 11658600 w 11658600"/>
              <a:gd name="connsiteY3" fmla="*/ 3325700 h 3609085"/>
              <a:gd name="connsiteX4" fmla="*/ 11375215 w 11658600"/>
              <a:gd name="connsiteY4" fmla="*/ 3609085 h 3609085"/>
              <a:gd name="connsiteX5" fmla="*/ 283385 w 11658600"/>
              <a:gd name="connsiteY5" fmla="*/ 3609085 h 3609085"/>
              <a:gd name="connsiteX6" fmla="*/ 0 w 11658600"/>
              <a:gd name="connsiteY6" fmla="*/ 3325700 h 3609085"/>
              <a:gd name="connsiteX7" fmla="*/ 0 w 11658600"/>
              <a:gd name="connsiteY7" fmla="*/ 283385 h 3609085"/>
              <a:gd name="connsiteX8" fmla="*/ 283385 w 11658600"/>
              <a:gd name="connsiteY8" fmla="*/ 0 h 360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8600" h="3609085">
                <a:moveTo>
                  <a:pt x="283385" y="0"/>
                </a:moveTo>
                <a:lnTo>
                  <a:pt x="11375215" y="0"/>
                </a:lnTo>
                <a:cubicBezTo>
                  <a:pt x="11531724" y="0"/>
                  <a:pt x="11658600" y="126876"/>
                  <a:pt x="11658600" y="283385"/>
                </a:cubicBezTo>
                <a:lnTo>
                  <a:pt x="11658600" y="3325700"/>
                </a:lnTo>
                <a:cubicBezTo>
                  <a:pt x="11658600" y="3482209"/>
                  <a:pt x="11531724" y="3609085"/>
                  <a:pt x="11375215" y="3609085"/>
                </a:cubicBezTo>
                <a:lnTo>
                  <a:pt x="283385" y="3609085"/>
                </a:lnTo>
                <a:cubicBezTo>
                  <a:pt x="126876" y="3609085"/>
                  <a:pt x="0" y="3482209"/>
                  <a:pt x="0" y="3325700"/>
                </a:cubicBezTo>
                <a:lnTo>
                  <a:pt x="0" y="283385"/>
                </a:lnTo>
                <a:cubicBezTo>
                  <a:pt x="0" y="126876"/>
                  <a:pt x="126876" y="0"/>
                  <a:pt x="283385" y="0"/>
                </a:cubicBezTo>
                <a:close/>
              </a:path>
            </a:pathLst>
          </a:custGeom>
          <a:blipFill>
            <a:blip r:embed="rId2">
              <a:alphaModFix amt="60000"/>
            </a:blip>
            <a:stretch>
              <a:fillRect/>
            </a:stretch>
          </a:blipFill>
        </p:spPr>
        <p:txBody>
          <a:bodyPr wrap="square">
            <a:noAutofit/>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515973" y="4039118"/>
            <a:ext cx="4419601" cy="2268360"/>
          </a:xfrm>
        </p:spPr>
        <p:txBody>
          <a:bodyPr vert="horz" lIns="91440" tIns="45720" rIns="91440" bIns="45720" rtlCol="0">
            <a:normAutofit/>
          </a:bodyPr>
          <a:lstStyle>
            <a:lvl1pPr marL="342900" indent="-342900">
              <a:buFont typeface="+mj-lt"/>
              <a:buAutoNum type="arabicPeriod"/>
              <a:defRPr lang="en-US" sz="1400" dirty="0"/>
            </a:lvl1pPr>
            <a:lvl2pPr marL="571500" indent="-342900">
              <a:buFont typeface="+mj-lt"/>
              <a:buAutoNum type="arabicPeriod"/>
              <a:defRPr lang="en-US" sz="1400" dirty="0"/>
            </a:lvl2pPr>
            <a:lvl3pPr marL="800100" indent="-342900">
              <a:buFont typeface="+mj-lt"/>
              <a:buAutoNum type="arabicPeriod"/>
              <a:defRPr lang="en-US" sz="1400" dirty="0"/>
            </a:lvl3pPr>
            <a:lvl4pPr>
              <a:buFont typeface="+mj-lt"/>
              <a:buAutoNum type="arabicPeriod"/>
              <a:defRPr lang="en-US" sz="1400" dirty="0"/>
            </a:lvl4pPr>
            <a:lvl5pPr>
              <a:buFont typeface="+mj-lt"/>
              <a:buAutoNum type="arabicPeriod"/>
              <a:defRPr lang="en-US" sz="1400" dirty="0"/>
            </a:lvl5pPr>
          </a:lstStyle>
          <a:p>
            <a:pPr marL="228600" lvl="0" indent="-228600"/>
            <a:r>
              <a:rPr lang="pt-BR"/>
              <a:t>Clique para editar os estilos de texto Mestres</a:t>
            </a:r>
          </a:p>
          <a:p>
            <a:pPr marL="228600" lvl="1" indent="-228600"/>
            <a:r>
              <a:rPr lang="pt-BR"/>
              <a:t>Segundo nível</a:t>
            </a:r>
          </a:p>
          <a:p>
            <a:pPr marL="228600" lvl="2" indent="-228600"/>
            <a:r>
              <a:rPr lang="pt-BR"/>
              <a:t>Terceiro nível</a:t>
            </a:r>
          </a:p>
          <a:p>
            <a:pPr marL="228600" lvl="3" indent="-228600"/>
            <a:r>
              <a:rPr lang="pt-BR"/>
              <a:t>Quarto nível</a:t>
            </a:r>
          </a:p>
          <a:p>
            <a:pPr marL="228600" lvl="4" indent="-228600"/>
            <a:r>
              <a:rPr lang="pt-BR"/>
              <a:t>Quinto nível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182880" y="6387737"/>
            <a:ext cx="2703777" cy="338328"/>
          </a:xfrm>
        </p:spPr>
        <p:txBody>
          <a:bodyPr/>
          <a:lstStyle/>
          <a:p>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5BCAD085-E8A6-8845-BD4E-CB4CCA059FC4}" type="datetimeFigureOut">
              <a:rPr lang="en-US" smtClean="0"/>
              <a:t>8/20/2026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942131439"/>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225131" y="1638299"/>
            <a:ext cx="3314700" cy="3873268"/>
          </a:xfrm>
        </p:spPr>
        <p:txBody>
          <a:bodyPr anchor="t">
            <a:normAutofit/>
          </a:bodyPr>
          <a:lstStyle>
            <a:lvl1pPr>
              <a:defRPr sz="3000"/>
            </a:lvl1pPr>
          </a:lstStyle>
          <a:p>
            <a:r>
              <a:rPr lang="pt-BR"/>
              <a:t>Clique para editar o título Mestre</a:t>
            </a:r>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4901019" y="1638299"/>
            <a:ext cx="6080760" cy="3873267"/>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BCAD085-E8A6-8845-BD4E-CB4CCA059FC4}" type="datetimeFigureOut">
              <a:rPr lang="en-US" smtClean="0"/>
              <a:t>8/20/2026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762109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2880" y="219456"/>
            <a:ext cx="3310394" cy="4058127"/>
          </a:xfrm>
        </p:spPr>
        <p:txBody>
          <a:bodyPr anchor="t">
            <a:normAutofit/>
          </a:bodyPr>
          <a:lstStyle>
            <a:lvl1pPr>
              <a:defRPr sz="3000"/>
            </a:lvl1pPr>
          </a:lstStyle>
          <a:p>
            <a:r>
              <a:rPr lang="pt-BR"/>
              <a:t>Clique para editar o título Mestre</a:t>
            </a:r>
            <a:endParaRPr lang="en-US" dirty="0"/>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972674" y="266700"/>
            <a:ext cx="7688495" cy="604783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BCAD085-E8A6-8845-BD4E-CB4CCA059FC4}" type="datetimeFigureOut">
              <a:rPr lang="en-US" smtClean="0"/>
              <a:t>8/20/2026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5366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182880" y="219456"/>
            <a:ext cx="10835640" cy="969264"/>
          </a:xfrm>
          <a:prstGeom prst="rect">
            <a:avLst/>
          </a:prstGeom>
        </p:spPr>
        <p:txBody>
          <a:bodyPr vert="horz" lIns="91440" tIns="45720" rIns="91440" bIns="45720" rtlCol="0" anchor="t">
            <a:normAutofit/>
          </a:bodyPr>
          <a:lstStyle/>
          <a:p>
            <a:r>
              <a:rPr lang="pt-BR"/>
              <a:t>Clique para editar o título Mestre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182880" y="1183206"/>
            <a:ext cx="10835640" cy="5088672"/>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178704" y="6387128"/>
            <a:ext cx="2703777" cy="338328"/>
          </a:xfrm>
          <a:prstGeom prst="rect">
            <a:avLst/>
          </a:prstGeom>
        </p:spPr>
        <p:txBody>
          <a:bodyPr vert="horz" lIns="91440" tIns="45720" rIns="91440" bIns="45720" rtlCol="0" anchor="ctr"/>
          <a:lstStyle>
            <a:lvl1pPr algn="l">
              <a:defRPr sz="750">
                <a:solidFill>
                  <a:schemeClr val="tx1"/>
                </a:solidFill>
              </a:defRPr>
            </a:lvl1pPr>
          </a:lstStyle>
          <a:p>
            <a:endParaRPr lang="en-US"/>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0477500" y="6387128"/>
            <a:ext cx="1032084" cy="338328"/>
          </a:xfrm>
          <a:prstGeom prst="rect">
            <a:avLst/>
          </a:prstGeom>
        </p:spPr>
        <p:txBody>
          <a:bodyPr vert="horz" lIns="91440" tIns="45720" rIns="91440" bIns="45720" rtlCol="0" anchor="ctr"/>
          <a:lstStyle>
            <a:lvl1pPr algn="r">
              <a:defRPr sz="750">
                <a:solidFill>
                  <a:schemeClr val="tx1"/>
                </a:solidFill>
              </a:defRPr>
            </a:lvl1pPr>
          </a:lstStyle>
          <a:p>
            <a:fld id="{5BCAD085-E8A6-8845-BD4E-CB4CCA059FC4}" type="datetimeFigureOut">
              <a:rPr lang="en-US" smtClean="0"/>
              <a:t>8/20/2026</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509584" y="6387128"/>
            <a:ext cx="457200" cy="338328"/>
          </a:xfrm>
          <a:prstGeom prst="rect">
            <a:avLst/>
          </a:prstGeom>
        </p:spPr>
        <p:txBody>
          <a:bodyPr vert="horz" lIns="91440" tIns="45720" rIns="91440" bIns="45720" rtlCol="0" anchor="ctr"/>
          <a:lstStyle>
            <a:lvl1pPr algn="r">
              <a:defRPr sz="750">
                <a:solidFill>
                  <a:schemeClr val="tx1"/>
                </a:solidFill>
              </a:defRPr>
            </a:lvl1pPr>
          </a:lstStyle>
          <a:p>
            <a:fld id="{C1FF6DA9-008F-8B48-92A6-B652298478BF}" type="slidenum">
              <a:rPr lang="en-US" smtClean="0"/>
              <a:t>‹nº›</a:t>
            </a:fld>
            <a:endParaRPr lang="en-US"/>
          </a:p>
        </p:txBody>
      </p:sp>
    </p:spTree>
    <p:extLst>
      <p:ext uri="{BB962C8B-B14F-4D97-AF65-F5344CB8AC3E}">
        <p14:creationId xmlns:p14="http://schemas.microsoft.com/office/powerpoint/2010/main" val="1269321421"/>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 id="2147483841" r:id="rId12"/>
    <p:sldLayoutId id="2147483842" r:id="rId13"/>
    <p:sldLayoutId id="2147483843" r:id="rId14"/>
    <p:sldLayoutId id="2147483844" r:id="rId15"/>
    <p:sldLayoutId id="2147483845" r:id="rId16"/>
    <p:sldLayoutId id="2147483846" r:id="rId17"/>
    <p:sldLayoutId id="2147483847" r:id="rId18"/>
    <p:sldLayoutId id="2147483848" r:id="rId19"/>
    <p:sldLayoutId id="2147483849" r:id="rId20"/>
    <p:sldLayoutId id="2147483850" r:id="rId21"/>
    <p:sldLayoutId id="2147483851" r:id="rId22"/>
    <p:sldLayoutId id="2147483852" r:id="rId23"/>
    <p:sldLayoutId id="2147483853" r:id="rId24"/>
    <p:sldLayoutId id="2147483854" r:id="rId25"/>
    <p:sldLayoutId id="2147483855" r:id="rId26"/>
    <p:sldLayoutId id="2147483856" r:id="rId27"/>
  </p:sldLayoutIdLst>
  <p:txStyles>
    <p:title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p:titleStyle>
    <p:bodyStyle>
      <a:lvl1pPr marL="285750" indent="-28575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514350" indent="-28575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742950" indent="-28575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71550" indent="-28575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200150" indent="-28575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68">
          <p15:clr>
            <a:srgbClr val="F26B43"/>
          </p15:clr>
        </p15:guide>
        <p15:guide id="4" orient="horz" pos="168">
          <p15:clr>
            <a:srgbClr val="F26B43"/>
          </p15:clr>
        </p15:guide>
        <p15:guide id="5" pos="7512">
          <p15:clr>
            <a:srgbClr val="F26B43"/>
          </p15:clr>
        </p15:guide>
        <p15:guide id="6" orient="horz" pos="4152">
          <p15:clr>
            <a:srgbClr val="F26B43"/>
          </p15:clr>
        </p15:guide>
        <p15:guide id="12" pos="4728">
          <p15:clr>
            <a:srgbClr val="F26B43"/>
          </p15:clr>
        </p15:guide>
        <p15:guide id="13" pos="5328">
          <p15:clr>
            <a:srgbClr val="F26B43"/>
          </p15:clr>
        </p15:guide>
        <p15:guide id="26" pos="2952">
          <p15:clr>
            <a:srgbClr val="F26B43"/>
          </p15:clr>
        </p15:guide>
        <p15:guide id="27" pos="3096">
          <p15:clr>
            <a:srgbClr val="F26B43"/>
          </p15:clr>
        </p15:guide>
        <p15:guide id="29" pos="4128">
          <p15:clr>
            <a:srgbClr val="F26B43"/>
          </p15:clr>
        </p15:guide>
        <p15:guide id="30" pos="1392">
          <p15:clr>
            <a:srgbClr val="F26B43"/>
          </p15:clr>
        </p15:guide>
        <p15:guide id="3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681421" y="3429000"/>
            <a:ext cx="10829157" cy="2985433"/>
          </a:xfrm>
          <a:prstGeom prst="rect">
            <a:avLst/>
          </a:prstGeom>
          <a:noFill/>
        </p:spPr>
        <p:txBody>
          <a:bodyPr wrap="square" rtlCol="0">
            <a:spAutoFit/>
          </a:bodyPr>
          <a:lstStyle/>
          <a:p>
            <a:pPr>
              <a:defRPr sz="3400" b="1">
                <a:solidFill>
                  <a:srgbClr val="FFFFFF"/>
                </a:solidFill>
                <a:latin typeface="Aptos Display"/>
              </a:defRPr>
            </a:pPr>
            <a:r>
              <a:rPr lang="pt-BR" sz="3200" dirty="0"/>
              <a:t>Privatização e transformação</a:t>
            </a:r>
            <a:br>
              <a:rPr lang="pt-BR" sz="3200" dirty="0"/>
            </a:br>
            <a:r>
              <a:rPr lang="pt-BR" sz="3200" dirty="0"/>
              <a:t>do saneamento no Brasil</a:t>
            </a:r>
          </a:p>
          <a:p>
            <a:pPr>
              <a:defRPr sz="3400" b="1">
                <a:solidFill>
                  <a:srgbClr val="FFFFFF"/>
                </a:solidFill>
                <a:latin typeface="Aptos Display"/>
              </a:defRPr>
            </a:pPr>
            <a:endParaRPr lang="pt-BR" sz="3200" dirty="0"/>
          </a:p>
          <a:p>
            <a:pPr>
              <a:defRPr sz="3400" b="1">
                <a:solidFill>
                  <a:srgbClr val="FFFFFF"/>
                </a:solidFill>
                <a:latin typeface="Aptos Display"/>
              </a:defRPr>
            </a:pPr>
            <a:r>
              <a:rPr lang="pt-BR" sz="3200" dirty="0"/>
              <a:t>Expansão privada, concentração, financeirização e direitos</a:t>
            </a:r>
          </a:p>
          <a:p>
            <a:pPr>
              <a:defRPr sz="3400" b="1">
                <a:solidFill>
                  <a:srgbClr val="FFFFFF"/>
                </a:solidFill>
                <a:latin typeface="Aptos Display"/>
              </a:defRPr>
            </a:pPr>
            <a:endParaRPr lang="pt-BR" sz="3200" dirty="0"/>
          </a:p>
          <a:p>
            <a:endParaRPr lang="pt-BR" sz="1400" b="1" dirty="0">
              <a:latin typeface="Poppins" panose="00000500000000000000" pitchFamily="2" charset="0"/>
              <a:cs typeface="Poppins" panose="00000500000000000000" pitchFamily="2" charset="0"/>
            </a:endParaRPr>
          </a:p>
          <a:p>
            <a:endParaRPr lang="pt-BR" sz="1400" dirty="0">
              <a:latin typeface="Poppins" panose="00000500000000000000" pitchFamily="2" charset="0"/>
              <a:cs typeface="Poppins" panose="00000500000000000000" pitchFamily="2" charset="0"/>
            </a:endParaRPr>
          </a:p>
        </p:txBody>
      </p:sp>
      <p:cxnSp>
        <p:nvCxnSpPr>
          <p:cNvPr id="7" name="Conector Reto 6"/>
          <p:cNvCxnSpPr/>
          <p:nvPr/>
        </p:nvCxnSpPr>
        <p:spPr>
          <a:xfrm>
            <a:off x="1282018" y="3120655"/>
            <a:ext cx="10005848" cy="0"/>
          </a:xfrm>
          <a:prstGeom prst="line">
            <a:avLst/>
          </a:prstGeom>
          <a:ln w="50800" cap="rnd">
            <a:gradFill flip="none" rotWithShape="1">
              <a:gsLst>
                <a:gs pos="0">
                  <a:srgbClr val="AF4D11"/>
                </a:gs>
                <a:gs pos="50000">
                  <a:srgbClr val="2E6701"/>
                </a:gs>
                <a:gs pos="97000">
                  <a:srgbClr val="194F7B"/>
                </a:gs>
              </a:gsLst>
              <a:lin ang="10800000" scaled="0"/>
              <a:tileRect/>
            </a:gradFill>
            <a:round/>
          </a:ln>
        </p:spPr>
        <p:style>
          <a:lnRef idx="2">
            <a:schemeClr val="accent1"/>
          </a:lnRef>
          <a:fillRef idx="0">
            <a:schemeClr val="accent1"/>
          </a:fillRef>
          <a:effectRef idx="1">
            <a:schemeClr val="accent1"/>
          </a:effectRef>
          <a:fontRef idx="minor">
            <a:schemeClr val="tx1"/>
          </a:fontRef>
        </p:style>
      </p:cxnSp>
      <p:pic>
        <p:nvPicPr>
          <p:cNvPr id="2" name="Imagem 5"/>
          <p:cNvPicPr>
            <a:picLocks noChangeAspect="1" noChangeArrowheads="1"/>
          </p:cNvPicPr>
          <p:nvPr/>
        </p:nvPicPr>
        <p:blipFill>
          <a:blip r:embed="rId3">
            <a:extLst>
              <a:ext uri="{28A0092B-C50C-407E-A947-70E740481C1C}">
                <a14:useLocalDpi xmlns:a14="http://schemas.microsoft.com/office/drawing/2010/main" val="0"/>
              </a:ext>
            </a:extLst>
          </a:blip>
          <a:srcRect t="957" r="3" b="3"/>
          <a:stretch>
            <a:fillRect/>
          </a:stretch>
        </p:blipFill>
        <p:spPr bwMode="auto">
          <a:xfrm>
            <a:off x="1282018" y="949764"/>
            <a:ext cx="1520971" cy="1506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ixaDeTexto 5"/>
          <p:cNvSpPr txBox="1"/>
          <p:nvPr/>
        </p:nvSpPr>
        <p:spPr>
          <a:xfrm>
            <a:off x="2659999" y="1099592"/>
            <a:ext cx="7249886" cy="1198880"/>
          </a:xfrm>
          <a:prstGeom prst="rect">
            <a:avLst/>
          </a:prstGeom>
          <a:noFill/>
        </p:spPr>
        <p:txBody>
          <a:bodyPr wrap="square" rtlCol="0">
            <a:spAutoFit/>
          </a:bodyPr>
          <a:lstStyle/>
          <a:p>
            <a:pPr algn="ctr"/>
            <a:r>
              <a:rPr lang="pt-BR" sz="3600" b="1" dirty="0"/>
              <a:t>Ecos do 2o ENDHAS</a:t>
            </a:r>
          </a:p>
          <a:p>
            <a:pPr algn="ctr"/>
            <a:r>
              <a:rPr lang="pt-BR" sz="3600" b="1" dirty="0"/>
              <a:t>São Carlos, 20/08/2026</a:t>
            </a:r>
          </a:p>
        </p:txBody>
      </p:sp>
      <p:pic>
        <p:nvPicPr>
          <p:cNvPr id="8" name="Picture 6"/>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519" b="25037" l="53056" r="95000">
                        <a14:foregroundMark x1="60741" y1="2519" x2="60741" y2="2519"/>
                        <a14:foregroundMark x1="53056" y1="17852" x2="53056" y2="17852"/>
                        <a14:foregroundMark x1="71481" y1="24667" x2="71481" y2="24667"/>
                        <a14:foregroundMark x1="62037" y1="25333" x2="62037" y2="25333"/>
                        <a14:foregroundMark x1="62130" y1="24593" x2="62130" y2="24593"/>
                        <a14:foregroundMark x1="63796" y1="24148" x2="63796" y2="24148"/>
                        <a14:foregroundMark x1="62963" y1="23630" x2="62963" y2="23630"/>
                        <a14:foregroundMark x1="55240" y1="22037" x2="55278" y2="22593"/>
                        <a14:foregroundMark x1="54907" y1="17185" x2="55126" y2="20382"/>
                        <a14:foregroundMark x1="60829" y1="23481" x2="62685" y2="23778"/>
                        <a14:foregroundMark x1="55278" y1="22593" x2="56300" y2="22756"/>
                        <a14:foregroundMark x1="62685" y1="23778" x2="64074" y2="23481"/>
                        <a14:foregroundMark x1="70185" y1="11704" x2="87870" y2="10963"/>
                        <a14:foregroundMark x1="87870" y1="10963" x2="88333" y2="10963"/>
                        <a14:foregroundMark x1="91574" y1="12296" x2="70556" y2="13111"/>
                        <a14:foregroundMark x1="70556" y1="13111" x2="70556" y2="13111"/>
                        <a14:foregroundMark x1="70093" y1="14444" x2="85278" y2="13704"/>
                        <a14:foregroundMark x1="94259" y1="17185" x2="71720" y2="16788"/>
                        <a14:foregroundMark x1="86296" y1="19481" x2="93148" y2="19037"/>
                        <a14:foregroundMark x1="93148" y1="19037" x2="94259" y2="19111"/>
                        <a14:foregroundMark x1="94722" y1="20519" x2="79444" y2="21111"/>
                        <a14:foregroundMark x1="83241" y1="22222" x2="95000" y2="21556"/>
                        <a14:foregroundMark x1="71019" y1="22889" x2="66759" y2="22000"/>
                        <a14:backgroundMark x1="56019" y1="3259" x2="50093" y2="14148"/>
                        <a14:backgroundMark x1="50556" y1="21926" x2="56204" y2="26741"/>
                        <a14:backgroundMark x1="69167" y1="5333" x2="94630" y2="5407"/>
                        <a14:backgroundMark x1="90741" y1="7556" x2="97685" y2="15481"/>
                        <a14:backgroundMark x1="97685" y1="15481" x2="97685" y2="16000"/>
                        <a14:backgroundMark x1="96667" y1="22889" x2="95833" y2="28074"/>
                        <a14:backgroundMark x1="96204" y1="25556" x2="74907" y2="24889"/>
                        <a14:backgroundMark x1="87778" y1="18593" x2="87778" y2="18593"/>
                        <a14:backgroundMark x1="90463" y1="18370" x2="90463" y2="18370"/>
                        <a14:backgroundMark x1="91389" y1="16889" x2="91389" y2="16889"/>
                        <a14:backgroundMark x1="87963" y1="17259" x2="87963" y2="17259"/>
                        <a14:backgroundMark x1="70093" y1="17481" x2="70093" y2="17481"/>
                        <a14:backgroundMark x1="69815" y1="16889" x2="69815" y2="16889"/>
                        <a14:backgroundMark x1="69352" y1="16667" x2="69352" y2="16667"/>
                        <a14:backgroundMark x1="69352" y1="16889" x2="69352" y2="16889"/>
                        <a14:backgroundMark x1="59074" y1="23481" x2="59074" y2="23481"/>
                        <a14:backgroundMark x1="56944" y1="21481" x2="56944" y2="21481"/>
                        <a14:backgroundMark x1="56111" y1="20889" x2="56111" y2="20889"/>
                        <a14:backgroundMark x1="57963" y1="22444" x2="57963" y2="22444"/>
                        <a14:backgroundMark x1="57870" y1="23333" x2="57870" y2="23333"/>
                        <a14:backgroundMark x1="56852" y1="23185" x2="56852" y2="23185"/>
                        <a14:backgroundMark x1="55463" y1="20148" x2="59722" y2="23037"/>
                        <a14:backgroundMark x1="59722" y1="23037" x2="60741" y2="23185"/>
                        <a14:backgroundMark x1="70463" y1="16815" x2="70463" y2="16815"/>
                        <a14:backgroundMark x1="69815" y1="16667" x2="69815" y2="16667"/>
                        <a14:backgroundMark x1="70093" y1="16370" x2="70556" y2="17185"/>
                        <a14:backgroundMark x1="73889" y1="16444" x2="73889" y2="17037"/>
                        <a14:backgroundMark x1="77037" y1="16741" x2="77037" y2="16741"/>
                      </a14:backgroundRemoval>
                    </a14:imgEffect>
                    <a14:imgEffect>
                      <a14:brightnessContrast contrast="40000"/>
                    </a14:imgEffect>
                  </a14:imgLayer>
                </a14:imgProps>
              </a:ext>
            </a:extLst>
          </a:blip>
          <a:srcRect l="48525" t="607" r="632" b="72277"/>
          <a:stretch>
            <a:fillRect/>
          </a:stretch>
        </p:blipFill>
        <p:spPr bwMode="auto">
          <a:xfrm>
            <a:off x="8756944" y="-112418"/>
            <a:ext cx="3186542" cy="21243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E35F94-2B42-AA64-3862-F5F74CE98DE2}"/>
              </a:ext>
            </a:extLst>
          </p:cNvPr>
          <p:cNvSpPr>
            <a:spLocks noGrp="1"/>
          </p:cNvSpPr>
          <p:nvPr>
            <p:ph type="title"/>
          </p:nvPr>
        </p:nvSpPr>
        <p:spPr>
          <a:xfrm>
            <a:off x="4188702" y="219456"/>
            <a:ext cx="7241297" cy="923544"/>
          </a:xfrm>
        </p:spPr>
        <p:txBody>
          <a:bodyPr anchor="t">
            <a:normAutofit/>
          </a:bodyPr>
          <a:lstStyle/>
          <a:p>
            <a:r>
              <a:rPr lang="pt-BR"/>
              <a:t>Conclusão</a:t>
            </a:r>
            <a:endParaRPr lang="pt-BR" dirty="0"/>
          </a:p>
        </p:txBody>
      </p:sp>
      <p:sp>
        <p:nvSpPr>
          <p:cNvPr id="9" name="Picture Placeholder 2">
            <a:extLst>
              <a:ext uri="{FF2B5EF4-FFF2-40B4-BE49-F238E27FC236}">
                <a16:creationId xmlns:a16="http://schemas.microsoft.com/office/drawing/2014/main" id="{CC20A650-86D4-7DFF-F913-CEB2ED3EB523}"/>
              </a:ext>
            </a:extLst>
          </p:cNvPr>
          <p:cNvSpPr>
            <a:spLocks noGrp="1"/>
          </p:cNvSpPr>
          <p:nvPr>
            <p:ph type="pic" sz="quarter" idx="13"/>
          </p:nvPr>
        </p:nvSpPr>
        <p:spPr>
          <a:xfrm>
            <a:off x="274320" y="268573"/>
            <a:ext cx="3675888" cy="6327648"/>
          </a:xfrm>
        </p:spPr>
        <p:txBody>
          <a:bodyPr/>
          <a:lstStyle/>
          <a:p>
            <a:endParaRPr lang="pt-BR"/>
          </a:p>
        </p:txBody>
      </p:sp>
      <p:graphicFrame>
        <p:nvGraphicFramePr>
          <p:cNvPr id="5" name="Espaço Reservado para Conteúdo 2">
            <a:extLst>
              <a:ext uri="{FF2B5EF4-FFF2-40B4-BE49-F238E27FC236}">
                <a16:creationId xmlns:a16="http://schemas.microsoft.com/office/drawing/2014/main" id="{FCFF2127-5111-6C74-E452-5EDD9EA41A96}"/>
              </a:ext>
            </a:extLst>
          </p:cNvPr>
          <p:cNvGraphicFramePr>
            <a:graphicFrameLocks noGrp="1"/>
          </p:cNvGraphicFramePr>
          <p:nvPr>
            <p:ph sz="quarter" idx="14"/>
            <p:extLst>
              <p:ext uri="{D42A27DB-BD31-4B8C-83A1-F6EECF244321}">
                <p14:modId xmlns:p14="http://schemas.microsoft.com/office/powerpoint/2010/main" val="601047189"/>
              </p:ext>
            </p:extLst>
          </p:nvPr>
        </p:nvGraphicFramePr>
        <p:xfrm>
          <a:off x="4188702" y="1143000"/>
          <a:ext cx="7241298" cy="5239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68852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48BE12-9A85-9336-A1A3-992B02A9E957}"/>
              </a:ext>
            </a:extLst>
          </p:cNvPr>
          <p:cNvSpPr>
            <a:spLocks noGrp="1"/>
          </p:cNvSpPr>
          <p:nvPr>
            <p:ph type="title"/>
          </p:nvPr>
        </p:nvSpPr>
        <p:spPr>
          <a:xfrm>
            <a:off x="182880" y="219456"/>
            <a:ext cx="3310394" cy="4058127"/>
          </a:xfrm>
        </p:spPr>
        <p:txBody>
          <a:bodyPr vert="horz" lIns="91440" tIns="45720" rIns="91440" bIns="45720" rtlCol="0" anchor="t">
            <a:normAutofit/>
          </a:bodyPr>
          <a:lstStyle/>
          <a:p>
            <a:r>
              <a:rPr lang="pt-BR"/>
              <a:t>A FARSA DA PRIVATIZAÇÃO DO SANEAMENTO</a:t>
            </a:r>
            <a:br>
              <a:rPr lang="pt-BR"/>
            </a:br>
            <a:endParaRPr lang="pt-BR" dirty="0"/>
          </a:p>
        </p:txBody>
      </p:sp>
      <p:graphicFrame>
        <p:nvGraphicFramePr>
          <p:cNvPr id="6" name="CaixaDeTexto 3">
            <a:extLst>
              <a:ext uri="{FF2B5EF4-FFF2-40B4-BE49-F238E27FC236}">
                <a16:creationId xmlns:a16="http://schemas.microsoft.com/office/drawing/2014/main" id="{AF3F7712-496F-6376-2E73-90E3D303F1EF}"/>
              </a:ext>
            </a:extLst>
          </p:cNvPr>
          <p:cNvGraphicFramePr/>
          <p:nvPr>
            <p:extLst>
              <p:ext uri="{D42A27DB-BD31-4B8C-83A1-F6EECF244321}">
                <p14:modId xmlns:p14="http://schemas.microsoft.com/office/powerpoint/2010/main" val="2470462442"/>
              </p:ext>
            </p:extLst>
          </p:nvPr>
        </p:nvGraphicFramePr>
        <p:xfrm>
          <a:off x="3972674" y="266700"/>
          <a:ext cx="7688495" cy="60478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527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6B649-7D1A-D345-5CF4-FED1E14D0A28}"/>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CE138BAB-7DD5-84C5-81B6-D541C86F0097}"/>
              </a:ext>
            </a:extLst>
          </p:cNvPr>
          <p:cNvSpPr>
            <a:spLocks noGrp="1"/>
          </p:cNvSpPr>
          <p:nvPr>
            <p:ph type="title"/>
          </p:nvPr>
        </p:nvSpPr>
        <p:spPr/>
        <p:txBody>
          <a:bodyPr vert="horz" lIns="91440" tIns="45720" rIns="91440" bIns="45720" rtlCol="0" anchor="t">
            <a:normAutofit/>
          </a:bodyPr>
          <a:lstStyle/>
          <a:p>
            <a:r>
              <a:rPr lang="pt-BR" sz="2600" cap="all"/>
              <a:t>www.ondasbrasil.org</a:t>
            </a:r>
            <a:br>
              <a:rPr lang="pt-BR" sz="2600" cap="all"/>
            </a:br>
            <a:endParaRPr lang="en-US" sz="2600"/>
          </a:p>
        </p:txBody>
      </p:sp>
      <p:sp>
        <p:nvSpPr>
          <p:cNvPr id="6" name="Retângulo 5">
            <a:extLst>
              <a:ext uri="{FF2B5EF4-FFF2-40B4-BE49-F238E27FC236}">
                <a16:creationId xmlns:a16="http://schemas.microsoft.com/office/drawing/2014/main" id="{C1134FBA-CDE3-1E6E-8E68-2B4C3640F2D4}"/>
              </a:ext>
            </a:extLst>
          </p:cNvPr>
          <p:cNvSpPr/>
          <p:nvPr/>
        </p:nvSpPr>
        <p:spPr>
          <a:xfrm>
            <a:off x="181185" y="1009307"/>
            <a:ext cx="5212080" cy="559834"/>
          </a:xfrm>
          <a:prstGeom prst="rect">
            <a:avLst/>
          </a:prstGeom>
        </p:spPr>
        <p:txBody>
          <a:bodyPr vert="horz" lIns="91440" tIns="45720" rIns="91440" bIns="45720" rtlCol="0" anchor="b">
            <a:noAutofit/>
          </a:bodyPr>
          <a:lstStyle/>
          <a:p>
            <a:pPr>
              <a:lnSpc>
                <a:spcPct val="90000"/>
              </a:lnSpc>
              <a:spcBef>
                <a:spcPts val="1000"/>
              </a:spcBef>
              <a:defRPr/>
            </a:pPr>
            <a:endParaRPr lang="pt-BR" sz="2000" b="1" kern="1200" cap="all" baseline="0" dirty="0">
              <a:latin typeface="+mn-lt"/>
              <a:ea typeface="+mn-ea"/>
              <a:cs typeface="+mn-cs"/>
            </a:endParaRPr>
          </a:p>
        </p:txBody>
      </p:sp>
      <p:pic>
        <p:nvPicPr>
          <p:cNvPr id="5" name="Imagem 4">
            <a:extLst>
              <a:ext uri="{FF2B5EF4-FFF2-40B4-BE49-F238E27FC236}">
                <a16:creationId xmlns:a16="http://schemas.microsoft.com/office/drawing/2014/main" id="{EA49A905-784B-F192-1E4D-FECC57900266}"/>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464708" y="2170312"/>
            <a:ext cx="4645926" cy="4343400"/>
          </a:xfrm>
          <a:prstGeom prst="rect">
            <a:avLst/>
          </a:prstGeom>
          <a:noFill/>
          <a:ln>
            <a:noFill/>
          </a:ln>
        </p:spPr>
      </p:pic>
      <p:sp>
        <p:nvSpPr>
          <p:cNvPr id="2" name="CaixaDeTexto 1">
            <a:extLst>
              <a:ext uri="{FF2B5EF4-FFF2-40B4-BE49-F238E27FC236}">
                <a16:creationId xmlns:a16="http://schemas.microsoft.com/office/drawing/2014/main" id="{D855C914-F78E-EC9A-AF6E-19DEEB3E5BD6}"/>
              </a:ext>
            </a:extLst>
          </p:cNvPr>
          <p:cNvSpPr txBox="1"/>
          <p:nvPr/>
        </p:nvSpPr>
        <p:spPr>
          <a:xfrm>
            <a:off x="6245352" y="1171353"/>
            <a:ext cx="6642364" cy="559834"/>
          </a:xfrm>
          <a:prstGeom prst="rect">
            <a:avLst/>
          </a:prstGeom>
        </p:spPr>
        <p:txBody>
          <a:bodyPr vert="horz" lIns="91440" tIns="45720" rIns="91440" bIns="45720" rtlCol="0" anchor="b">
            <a:noAutofit/>
          </a:bodyPr>
          <a:lstStyle/>
          <a:p>
            <a:pPr>
              <a:lnSpc>
                <a:spcPct val="90000"/>
              </a:lnSpc>
              <a:spcBef>
                <a:spcPts val="1000"/>
              </a:spcBef>
            </a:pPr>
            <a:r>
              <a:rPr lang="pt-BR" sz="2800" b="1" kern="1200" cap="all" baseline="0" dirty="0">
                <a:latin typeface="+mn-lt"/>
                <a:ea typeface="+mn-ea"/>
                <a:cs typeface="+mn-cs"/>
              </a:rPr>
              <a:t>www.ondasbrasil.org</a:t>
            </a:r>
          </a:p>
        </p:txBody>
      </p:sp>
      <p:sp>
        <p:nvSpPr>
          <p:cNvPr id="3" name="CaixaDeTexto 2">
            <a:extLst>
              <a:ext uri="{FF2B5EF4-FFF2-40B4-BE49-F238E27FC236}">
                <a16:creationId xmlns:a16="http://schemas.microsoft.com/office/drawing/2014/main" id="{FC079C44-F7DB-52CD-0BAB-A43F576E1346}"/>
              </a:ext>
            </a:extLst>
          </p:cNvPr>
          <p:cNvSpPr txBox="1"/>
          <p:nvPr/>
        </p:nvSpPr>
        <p:spPr>
          <a:xfrm>
            <a:off x="5521124" y="1649451"/>
            <a:ext cx="5936308" cy="4343400"/>
          </a:xfrm>
          <a:prstGeom prst="rect">
            <a:avLst/>
          </a:prstGeom>
        </p:spPr>
        <p:txBody>
          <a:bodyPr vert="horz" lIns="91440" tIns="45720" rIns="91440" bIns="45720" rtlCol="0">
            <a:normAutofit fontScale="85000" lnSpcReduction="10000"/>
          </a:bodyPr>
          <a:lstStyle/>
          <a:p>
            <a:pPr marL="285750" indent="-285750">
              <a:lnSpc>
                <a:spcPct val="120000"/>
              </a:lnSpc>
              <a:spcBef>
                <a:spcPts val="1000"/>
              </a:spcBef>
              <a:buFont typeface="Arial" panose="020B0604020202020204" pitchFamily="34" charset="0"/>
              <a:buChar char="•"/>
            </a:pPr>
            <a:endParaRPr lang="en-US" sz="2800" b="1" i="1" dirty="0">
              <a:effectLst>
                <a:outerShdw blurRad="38100" dist="38100" dir="2700000" algn="tl">
                  <a:srgbClr val="000000">
                    <a:alpha val="43137"/>
                  </a:srgbClr>
                </a:outerShdw>
              </a:effectLst>
            </a:endParaRPr>
          </a:p>
          <a:p>
            <a:pPr marL="285750" indent="-285750">
              <a:lnSpc>
                <a:spcPct val="120000"/>
              </a:lnSpc>
              <a:spcBef>
                <a:spcPts val="1000"/>
              </a:spcBef>
              <a:buFont typeface="Arial" panose="020B0604020202020204" pitchFamily="34" charset="0"/>
              <a:buChar char="•"/>
            </a:pPr>
            <a:r>
              <a:rPr lang="en-US" sz="2800" b="1" i="1" dirty="0">
                <a:effectLst>
                  <a:outerShdw blurRad="38100" dist="38100" dir="2700000" algn="tl">
                    <a:srgbClr val="000000">
                      <a:alpha val="43137"/>
                    </a:srgbClr>
                  </a:outerShdw>
                </a:effectLst>
              </a:rPr>
              <a:t>ÁGUA E ESGOTAMENTO SANITÁRIO </a:t>
            </a:r>
          </a:p>
          <a:p>
            <a:pPr marL="285750" indent="-285750">
              <a:lnSpc>
                <a:spcPct val="120000"/>
              </a:lnSpc>
              <a:spcBef>
                <a:spcPts val="1000"/>
              </a:spcBef>
              <a:buFont typeface="Arial" panose="020B0604020202020204" pitchFamily="34" charset="0"/>
              <a:buChar char="•"/>
            </a:pPr>
            <a:r>
              <a:rPr lang="en-US" sz="2800" b="1" i="1" dirty="0">
                <a:effectLst>
                  <a:outerShdw blurRad="38100" dist="38100" dir="2700000" algn="tl">
                    <a:srgbClr val="000000">
                      <a:alpha val="43137"/>
                    </a:srgbClr>
                  </a:outerShdw>
                </a:effectLst>
              </a:rPr>
              <a:t>SÃO DIREITOS,</a:t>
            </a:r>
          </a:p>
          <a:p>
            <a:pPr marL="285750" indent="-285750">
              <a:lnSpc>
                <a:spcPct val="120000"/>
              </a:lnSpc>
              <a:spcBef>
                <a:spcPts val="1000"/>
              </a:spcBef>
              <a:buFont typeface="Arial" panose="020B0604020202020204" pitchFamily="34" charset="0"/>
              <a:buChar char="•"/>
            </a:pPr>
            <a:r>
              <a:rPr lang="en-US" sz="2800" b="1" i="1" dirty="0">
                <a:effectLst>
                  <a:outerShdw blurRad="38100" dist="38100" dir="2700000" algn="tl">
                    <a:srgbClr val="000000">
                      <a:alpha val="43137"/>
                    </a:srgbClr>
                  </a:outerShdw>
                </a:effectLst>
              </a:rPr>
              <a:t>NÃO MERCADORIAS</a:t>
            </a:r>
          </a:p>
          <a:p>
            <a:pPr>
              <a:lnSpc>
                <a:spcPct val="90000"/>
              </a:lnSpc>
              <a:spcBef>
                <a:spcPts val="1000"/>
              </a:spcBef>
              <a:defRPr/>
            </a:pPr>
            <a:endParaRPr lang="pt-BR" sz="2800" b="1" cap="all" dirty="0"/>
          </a:p>
          <a:p>
            <a:pPr>
              <a:lnSpc>
                <a:spcPct val="90000"/>
              </a:lnSpc>
              <a:spcBef>
                <a:spcPts val="1000"/>
              </a:spcBef>
              <a:defRPr/>
            </a:pPr>
            <a:endParaRPr lang="pt-BR" sz="2800" b="1" cap="all" dirty="0"/>
          </a:p>
          <a:p>
            <a:pPr>
              <a:lnSpc>
                <a:spcPct val="90000"/>
              </a:lnSpc>
              <a:spcBef>
                <a:spcPts val="1000"/>
              </a:spcBef>
              <a:defRPr/>
            </a:pPr>
            <a:r>
              <a:rPr lang="pt-BR" sz="2600" b="1" i="1" cap="all" dirty="0"/>
              <a:t>Obrigado!</a:t>
            </a:r>
          </a:p>
          <a:p>
            <a:pPr>
              <a:lnSpc>
                <a:spcPct val="90000"/>
              </a:lnSpc>
              <a:spcBef>
                <a:spcPts val="1000"/>
              </a:spcBef>
              <a:defRPr/>
            </a:pPr>
            <a:r>
              <a:rPr lang="pt-BR" sz="2600" b="1" i="1" cap="all" dirty="0"/>
              <a:t>Edson Aparecido da Silva</a:t>
            </a:r>
          </a:p>
          <a:p>
            <a:pPr>
              <a:lnSpc>
                <a:spcPct val="90000"/>
              </a:lnSpc>
              <a:spcBef>
                <a:spcPts val="1000"/>
              </a:spcBef>
              <a:defRPr/>
            </a:pPr>
            <a:r>
              <a:rPr lang="pt-BR" sz="2600" b="1" i="1" cap="all" dirty="0"/>
              <a:t>Secretário Executivo do Ondas</a:t>
            </a:r>
          </a:p>
          <a:p>
            <a:pPr marL="285750" indent="-285750">
              <a:lnSpc>
                <a:spcPct val="120000"/>
              </a:lnSpc>
              <a:spcBef>
                <a:spcPts val="1000"/>
              </a:spcBef>
              <a:buFont typeface="Arial" panose="020B0604020202020204" pitchFamily="34" charset="0"/>
              <a:buChar char="•"/>
            </a:pPr>
            <a:endParaRPr lang="en-US" sz="2800"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49980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73"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411480"/>
            <a:ext cx="7860357" cy="646331"/>
          </a:xfrm>
          <a:prstGeom prst="rect">
            <a:avLst/>
          </a:prstGeom>
          <a:noFill/>
        </p:spPr>
        <p:txBody>
          <a:bodyPr wrap="none">
            <a:spAutoFit/>
          </a:bodyPr>
          <a:lstStyle/>
          <a:p>
            <a:pPr>
              <a:defRPr sz="2700" b="1">
                <a:solidFill>
                  <a:srgbClr val="113047"/>
                </a:solidFill>
                <a:latin typeface="Aptos Display"/>
              </a:defRPr>
            </a:pPr>
            <a:r>
              <a:rPr sz="3600" dirty="0"/>
              <a:t>O </a:t>
            </a:r>
            <a:r>
              <a:rPr sz="3600" dirty="0" err="1"/>
              <a:t>saneamento</a:t>
            </a:r>
            <a:r>
              <a:rPr sz="3600" dirty="0"/>
              <a:t> </a:t>
            </a:r>
            <a:r>
              <a:rPr sz="3600" dirty="0" err="1"/>
              <a:t>brasileiro</a:t>
            </a:r>
            <a:r>
              <a:rPr sz="3600" dirty="0"/>
              <a:t> </a:t>
            </a:r>
            <a:r>
              <a:rPr sz="3600" dirty="0" err="1"/>
              <a:t>está</a:t>
            </a:r>
            <a:r>
              <a:rPr sz="3600" dirty="0"/>
              <a:t> </a:t>
            </a:r>
            <a:r>
              <a:rPr sz="3600" dirty="0" err="1"/>
              <a:t>mudando</a:t>
            </a:r>
            <a:endParaRPr sz="3600" dirty="0"/>
          </a:p>
        </p:txBody>
      </p:sp>
      <p:sp>
        <p:nvSpPr>
          <p:cNvPr id="4" name="TextBox 3"/>
          <p:cNvSpPr txBox="1"/>
          <p:nvPr/>
        </p:nvSpPr>
        <p:spPr>
          <a:xfrm>
            <a:off x="621792" y="1051560"/>
            <a:ext cx="10977621" cy="400110"/>
          </a:xfrm>
          <a:prstGeom prst="rect">
            <a:avLst/>
          </a:prstGeom>
          <a:noFill/>
        </p:spPr>
        <p:txBody>
          <a:bodyPr wrap="none">
            <a:spAutoFit/>
          </a:bodyPr>
          <a:lstStyle/>
          <a:p>
            <a:pPr>
              <a:defRPr sz="1300">
                <a:solidFill>
                  <a:srgbClr val="667077"/>
                </a:solidFill>
                <a:latin typeface="Aptos"/>
              </a:defRPr>
            </a:pPr>
            <a:r>
              <a:rPr sz="2000" b="1" dirty="0"/>
              <a:t>A </a:t>
            </a:r>
            <a:r>
              <a:rPr sz="2000" b="1" dirty="0" err="1"/>
              <a:t>pesquisa</a:t>
            </a:r>
            <a:r>
              <a:rPr sz="2000" b="1" dirty="0"/>
              <a:t> </a:t>
            </a:r>
            <a:r>
              <a:rPr sz="2000" b="1" dirty="0" err="1"/>
              <a:t>lê</a:t>
            </a:r>
            <a:r>
              <a:rPr sz="2000" b="1" dirty="0"/>
              <a:t> a </a:t>
            </a:r>
            <a:r>
              <a:rPr sz="2000" b="1" dirty="0" err="1"/>
              <a:t>privatização</a:t>
            </a:r>
            <a:r>
              <a:rPr sz="2000" b="1" dirty="0"/>
              <a:t> </a:t>
            </a:r>
            <a:r>
              <a:rPr sz="2000" b="1" dirty="0" err="1"/>
              <a:t>como</a:t>
            </a:r>
            <a:r>
              <a:rPr sz="2000" b="1" dirty="0"/>
              <a:t> </a:t>
            </a:r>
            <a:r>
              <a:rPr sz="2000" b="1" dirty="0" err="1"/>
              <a:t>transformação</a:t>
            </a:r>
            <a:r>
              <a:rPr sz="2000" b="1" dirty="0"/>
              <a:t> </a:t>
            </a:r>
            <a:r>
              <a:rPr sz="2000" b="1" dirty="0" err="1"/>
              <a:t>estrutural</a:t>
            </a:r>
            <a:r>
              <a:rPr sz="2000" b="1" dirty="0"/>
              <a:t>, </a:t>
            </a:r>
            <a:r>
              <a:rPr sz="2000" b="1" dirty="0" err="1"/>
              <a:t>não</a:t>
            </a:r>
            <a:r>
              <a:rPr sz="2000" b="1" dirty="0"/>
              <a:t> </a:t>
            </a:r>
            <a:r>
              <a:rPr sz="2000" b="1" dirty="0" err="1"/>
              <a:t>como</a:t>
            </a:r>
            <a:r>
              <a:rPr sz="2000" b="1" dirty="0"/>
              <a:t> soma de </a:t>
            </a:r>
            <a:r>
              <a:rPr sz="2000" b="1" dirty="0" err="1"/>
              <a:t>concessões</a:t>
            </a:r>
            <a:r>
              <a:rPr sz="2000" b="1" dirty="0"/>
              <a:t>.</a:t>
            </a:r>
          </a:p>
        </p:txBody>
      </p:sp>
      <p:cxnSp>
        <p:nvCxnSpPr>
          <p:cNvPr id="5" name="Connector 4"/>
          <p:cNvCxnSpPr/>
          <p:nvPr/>
        </p:nvCxnSpPr>
        <p:spPr>
          <a:xfrm>
            <a:off x="914400" y="3017520"/>
            <a:ext cx="10149840" cy="0"/>
          </a:xfrm>
          <a:prstGeom prst="line">
            <a:avLst/>
          </a:prstGeom>
          <a:ln w="38100">
            <a:solidFill>
              <a:srgbClr val="27658C"/>
            </a:solidFill>
          </a:ln>
        </p:spPr>
        <p:style>
          <a:lnRef idx="2">
            <a:schemeClr val="accent1"/>
          </a:lnRef>
          <a:fillRef idx="0">
            <a:schemeClr val="accent1"/>
          </a:fillRef>
          <a:effectRef idx="1">
            <a:schemeClr val="accent1"/>
          </a:effectRef>
          <a:fontRef idx="minor">
            <a:schemeClr val="tx1"/>
          </a:fontRef>
        </p:style>
      </p:cxnSp>
      <p:sp>
        <p:nvSpPr>
          <p:cNvPr id="6" name="Oval 5"/>
          <p:cNvSpPr/>
          <p:nvPr/>
        </p:nvSpPr>
        <p:spPr>
          <a:xfrm>
            <a:off x="1051560" y="2852927"/>
            <a:ext cx="329184" cy="329184"/>
          </a:xfrm>
          <a:prstGeom prst="ellipse">
            <a:avLst/>
          </a:prstGeom>
          <a:solidFill>
            <a:srgbClr val="2F84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346216" y="2148839"/>
            <a:ext cx="1776448" cy="461665"/>
          </a:xfrm>
          <a:prstGeom prst="rect">
            <a:avLst/>
          </a:prstGeom>
          <a:noFill/>
        </p:spPr>
        <p:txBody>
          <a:bodyPr wrap="none">
            <a:spAutoFit/>
          </a:bodyPr>
          <a:lstStyle/>
          <a:p>
            <a:pPr algn="ctr">
              <a:defRPr sz="1300" b="1">
                <a:solidFill>
                  <a:srgbClr val="113047"/>
                </a:solidFill>
              </a:defRPr>
            </a:pPr>
            <a:r>
              <a:rPr sz="2400" dirty="0"/>
              <a:t>Anos 1990</a:t>
            </a:r>
          </a:p>
        </p:txBody>
      </p:sp>
      <p:sp>
        <p:nvSpPr>
          <p:cNvPr id="8" name="TextBox 7"/>
          <p:cNvSpPr txBox="1"/>
          <p:nvPr/>
        </p:nvSpPr>
        <p:spPr>
          <a:xfrm>
            <a:off x="206370" y="3337560"/>
            <a:ext cx="2101857" cy="1015663"/>
          </a:xfrm>
          <a:prstGeom prst="rect">
            <a:avLst/>
          </a:prstGeom>
          <a:noFill/>
        </p:spPr>
        <p:txBody>
          <a:bodyPr wrap="none">
            <a:spAutoFit/>
          </a:bodyPr>
          <a:lstStyle/>
          <a:p>
            <a:pPr algn="ctr">
              <a:defRPr sz="1150">
                <a:solidFill>
                  <a:srgbClr val="222A30"/>
                </a:solidFill>
              </a:defRPr>
            </a:pPr>
            <a:r>
              <a:rPr sz="2000" dirty="0" err="1"/>
              <a:t>Expansão</a:t>
            </a:r>
            <a:r>
              <a:rPr sz="2000" dirty="0"/>
              <a:t> </a:t>
            </a:r>
            <a:r>
              <a:rPr sz="2000" dirty="0" err="1"/>
              <a:t>inicial</a:t>
            </a:r>
            <a:br>
              <a:rPr sz="2000" dirty="0"/>
            </a:br>
            <a:r>
              <a:rPr sz="2000" dirty="0"/>
              <a:t>da </a:t>
            </a:r>
            <a:r>
              <a:rPr sz="2000" dirty="0" err="1"/>
              <a:t>prestação</a:t>
            </a:r>
            <a:r>
              <a:rPr sz="2000" dirty="0"/>
              <a:t> </a:t>
            </a:r>
            <a:endParaRPr lang="pt-BR" sz="2000" dirty="0"/>
          </a:p>
          <a:p>
            <a:pPr algn="ctr">
              <a:defRPr sz="1150">
                <a:solidFill>
                  <a:srgbClr val="222A30"/>
                </a:solidFill>
              </a:defRPr>
            </a:pPr>
            <a:r>
              <a:rPr sz="2000" dirty="0" err="1"/>
              <a:t>privada</a:t>
            </a:r>
            <a:endParaRPr sz="2000" dirty="0"/>
          </a:p>
        </p:txBody>
      </p:sp>
      <p:sp>
        <p:nvSpPr>
          <p:cNvPr id="9" name="Oval 8"/>
          <p:cNvSpPr/>
          <p:nvPr/>
        </p:nvSpPr>
        <p:spPr>
          <a:xfrm>
            <a:off x="3429000" y="2852927"/>
            <a:ext cx="329184" cy="329184"/>
          </a:xfrm>
          <a:prstGeom prst="ellipse">
            <a:avLst/>
          </a:prstGeom>
          <a:solidFill>
            <a:srgbClr val="2F84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2087264" y="2148839"/>
            <a:ext cx="3049233" cy="461665"/>
          </a:xfrm>
          <a:prstGeom prst="rect">
            <a:avLst/>
          </a:prstGeom>
          <a:noFill/>
        </p:spPr>
        <p:txBody>
          <a:bodyPr wrap="none">
            <a:spAutoFit/>
          </a:bodyPr>
          <a:lstStyle/>
          <a:p>
            <a:pPr algn="ctr">
              <a:defRPr sz="1300" b="1">
                <a:solidFill>
                  <a:srgbClr val="113047"/>
                </a:solidFill>
              </a:defRPr>
            </a:pPr>
            <a:r>
              <a:rPr sz="2400" dirty="0" err="1"/>
              <a:t>Abertura</a:t>
            </a:r>
            <a:r>
              <a:rPr sz="2400" dirty="0"/>
              <a:t> de capital</a:t>
            </a:r>
          </a:p>
        </p:txBody>
      </p:sp>
      <p:sp>
        <p:nvSpPr>
          <p:cNvPr id="11" name="TextBox 10"/>
          <p:cNvSpPr txBox="1"/>
          <p:nvPr/>
        </p:nvSpPr>
        <p:spPr>
          <a:xfrm>
            <a:off x="2226341" y="3337560"/>
            <a:ext cx="2816797" cy="1015663"/>
          </a:xfrm>
          <a:prstGeom prst="rect">
            <a:avLst/>
          </a:prstGeom>
          <a:noFill/>
        </p:spPr>
        <p:txBody>
          <a:bodyPr wrap="none">
            <a:spAutoFit/>
          </a:bodyPr>
          <a:lstStyle/>
          <a:p>
            <a:pPr algn="ctr">
              <a:defRPr sz="1150">
                <a:solidFill>
                  <a:srgbClr val="222A30"/>
                </a:solidFill>
              </a:defRPr>
            </a:pPr>
            <a:r>
              <a:rPr sz="2000" dirty="0" err="1"/>
              <a:t>Companhias</a:t>
            </a:r>
            <a:r>
              <a:rPr sz="2000" dirty="0"/>
              <a:t> </a:t>
            </a:r>
            <a:endParaRPr lang="pt-BR" sz="2000" dirty="0"/>
          </a:p>
          <a:p>
            <a:pPr algn="ctr">
              <a:defRPr sz="1150">
                <a:solidFill>
                  <a:srgbClr val="222A30"/>
                </a:solidFill>
              </a:defRPr>
            </a:pPr>
            <a:r>
              <a:rPr sz="2000" dirty="0" err="1"/>
              <a:t>estaduais</a:t>
            </a:r>
            <a:br>
              <a:rPr sz="2000" dirty="0"/>
            </a:br>
            <a:r>
              <a:rPr sz="2000" dirty="0"/>
              <a:t>e mercado de </a:t>
            </a:r>
            <a:r>
              <a:rPr sz="2000" dirty="0" err="1"/>
              <a:t>capitais</a:t>
            </a:r>
            <a:endParaRPr sz="2000" dirty="0"/>
          </a:p>
        </p:txBody>
      </p:sp>
      <p:sp>
        <p:nvSpPr>
          <p:cNvPr id="12" name="Oval 11"/>
          <p:cNvSpPr/>
          <p:nvPr/>
        </p:nvSpPr>
        <p:spPr>
          <a:xfrm>
            <a:off x="5715000" y="2852927"/>
            <a:ext cx="329184" cy="329184"/>
          </a:xfrm>
          <a:prstGeom prst="ellipse">
            <a:avLst/>
          </a:prstGeom>
          <a:solidFill>
            <a:srgbClr val="2F84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5404796" y="2148839"/>
            <a:ext cx="986168" cy="461665"/>
          </a:xfrm>
          <a:prstGeom prst="rect">
            <a:avLst/>
          </a:prstGeom>
          <a:noFill/>
        </p:spPr>
        <p:txBody>
          <a:bodyPr wrap="none">
            <a:spAutoFit/>
          </a:bodyPr>
          <a:lstStyle/>
          <a:p>
            <a:pPr algn="ctr">
              <a:defRPr sz="1300" b="1">
                <a:solidFill>
                  <a:srgbClr val="113047"/>
                </a:solidFill>
              </a:defRPr>
            </a:pPr>
            <a:r>
              <a:rPr sz="2400" dirty="0"/>
              <a:t>2020</a:t>
            </a:r>
          </a:p>
        </p:txBody>
      </p:sp>
      <p:sp>
        <p:nvSpPr>
          <p:cNvPr id="14" name="TextBox 13"/>
          <p:cNvSpPr txBox="1"/>
          <p:nvPr/>
        </p:nvSpPr>
        <p:spPr>
          <a:xfrm>
            <a:off x="5091025" y="3337560"/>
            <a:ext cx="1659429" cy="707886"/>
          </a:xfrm>
          <a:prstGeom prst="rect">
            <a:avLst/>
          </a:prstGeom>
          <a:noFill/>
        </p:spPr>
        <p:txBody>
          <a:bodyPr wrap="none">
            <a:spAutoFit/>
          </a:bodyPr>
          <a:lstStyle/>
          <a:p>
            <a:pPr algn="ctr">
              <a:defRPr sz="1150">
                <a:solidFill>
                  <a:srgbClr val="222A30"/>
                </a:solidFill>
              </a:defRPr>
            </a:pPr>
            <a:r>
              <a:rPr sz="2000" dirty="0" err="1"/>
              <a:t>Mudança</a:t>
            </a:r>
            <a:r>
              <a:rPr sz="2000" dirty="0"/>
              <a:t> do</a:t>
            </a:r>
            <a:br>
              <a:rPr sz="2000" dirty="0"/>
            </a:br>
            <a:r>
              <a:rPr sz="2000" dirty="0" err="1"/>
              <a:t>marco</a:t>
            </a:r>
            <a:r>
              <a:rPr sz="2000" dirty="0"/>
              <a:t> legal</a:t>
            </a:r>
          </a:p>
        </p:txBody>
      </p:sp>
      <p:sp>
        <p:nvSpPr>
          <p:cNvPr id="15" name="Oval 14"/>
          <p:cNvSpPr/>
          <p:nvPr/>
        </p:nvSpPr>
        <p:spPr>
          <a:xfrm>
            <a:off x="7909560" y="2852927"/>
            <a:ext cx="329184" cy="329184"/>
          </a:xfrm>
          <a:prstGeom prst="ellipse">
            <a:avLst/>
          </a:prstGeom>
          <a:solidFill>
            <a:srgbClr val="2F84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7281160" y="2148839"/>
            <a:ext cx="1622560" cy="400110"/>
          </a:xfrm>
          <a:prstGeom prst="rect">
            <a:avLst/>
          </a:prstGeom>
          <a:noFill/>
        </p:spPr>
        <p:txBody>
          <a:bodyPr wrap="none">
            <a:spAutoFit/>
          </a:bodyPr>
          <a:lstStyle/>
          <a:p>
            <a:pPr algn="ctr">
              <a:defRPr sz="1300" b="1">
                <a:solidFill>
                  <a:srgbClr val="113047"/>
                </a:solidFill>
              </a:defRPr>
            </a:pPr>
            <a:r>
              <a:rPr sz="2000" dirty="0"/>
              <a:t>2022–2024</a:t>
            </a:r>
          </a:p>
        </p:txBody>
      </p:sp>
      <p:sp>
        <p:nvSpPr>
          <p:cNvPr id="17" name="TextBox 16"/>
          <p:cNvSpPr txBox="1"/>
          <p:nvPr/>
        </p:nvSpPr>
        <p:spPr>
          <a:xfrm>
            <a:off x="6964985" y="3337560"/>
            <a:ext cx="2300630" cy="707886"/>
          </a:xfrm>
          <a:prstGeom prst="rect">
            <a:avLst/>
          </a:prstGeom>
          <a:noFill/>
        </p:spPr>
        <p:txBody>
          <a:bodyPr wrap="none">
            <a:spAutoFit/>
          </a:bodyPr>
          <a:lstStyle/>
          <a:p>
            <a:pPr algn="ctr">
              <a:defRPr sz="1150">
                <a:solidFill>
                  <a:srgbClr val="222A30"/>
                </a:solidFill>
              </a:defRPr>
            </a:pPr>
            <a:r>
              <a:rPr sz="2000" dirty="0" err="1"/>
              <a:t>Corsan</a:t>
            </a:r>
            <a:r>
              <a:rPr sz="2000" dirty="0"/>
              <a:t> e </a:t>
            </a:r>
            <a:r>
              <a:rPr sz="2000" dirty="0" err="1"/>
              <a:t>Sabesp</a:t>
            </a:r>
            <a:r>
              <a:rPr sz="2000" dirty="0"/>
              <a:t>:</a:t>
            </a:r>
            <a:br>
              <a:rPr sz="2000" dirty="0"/>
            </a:br>
            <a:r>
              <a:rPr sz="2000" dirty="0" err="1"/>
              <a:t>privatizações</a:t>
            </a:r>
            <a:endParaRPr sz="2000" dirty="0"/>
          </a:p>
        </p:txBody>
      </p:sp>
      <p:sp>
        <p:nvSpPr>
          <p:cNvPr id="18" name="Oval 17"/>
          <p:cNvSpPr/>
          <p:nvPr/>
        </p:nvSpPr>
        <p:spPr>
          <a:xfrm>
            <a:off x="10287000" y="2852927"/>
            <a:ext cx="329184" cy="329184"/>
          </a:xfrm>
          <a:prstGeom prst="ellipse">
            <a:avLst/>
          </a:prstGeom>
          <a:solidFill>
            <a:srgbClr val="2F84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10080991" y="2148839"/>
            <a:ext cx="777777" cy="461665"/>
          </a:xfrm>
          <a:prstGeom prst="rect">
            <a:avLst/>
          </a:prstGeom>
          <a:noFill/>
        </p:spPr>
        <p:txBody>
          <a:bodyPr wrap="none">
            <a:spAutoFit/>
          </a:bodyPr>
          <a:lstStyle/>
          <a:p>
            <a:pPr algn="ctr">
              <a:defRPr sz="1300" b="1">
                <a:solidFill>
                  <a:srgbClr val="113047"/>
                </a:solidFill>
              </a:defRPr>
            </a:pPr>
            <a:r>
              <a:rPr sz="2400" dirty="0" err="1"/>
              <a:t>Hoje</a:t>
            </a:r>
            <a:endParaRPr sz="2400" dirty="0"/>
          </a:p>
        </p:txBody>
      </p:sp>
      <p:sp>
        <p:nvSpPr>
          <p:cNvPr id="20" name="TextBox 19"/>
          <p:cNvSpPr txBox="1"/>
          <p:nvPr/>
        </p:nvSpPr>
        <p:spPr>
          <a:xfrm>
            <a:off x="9235024" y="3337560"/>
            <a:ext cx="2515432" cy="707886"/>
          </a:xfrm>
          <a:prstGeom prst="rect">
            <a:avLst/>
          </a:prstGeom>
          <a:noFill/>
        </p:spPr>
        <p:txBody>
          <a:bodyPr wrap="none">
            <a:spAutoFit/>
          </a:bodyPr>
          <a:lstStyle/>
          <a:p>
            <a:pPr algn="ctr">
              <a:defRPr sz="1150">
                <a:solidFill>
                  <a:srgbClr val="222A30"/>
                </a:solidFill>
              </a:defRPr>
            </a:pPr>
            <a:r>
              <a:rPr sz="2000" dirty="0"/>
              <a:t>Maior </a:t>
            </a:r>
            <a:r>
              <a:rPr sz="2000" dirty="0" err="1"/>
              <a:t>presença</a:t>
            </a:r>
            <a:br>
              <a:rPr sz="2000" dirty="0"/>
            </a:br>
            <a:r>
              <a:rPr sz="2000" dirty="0" err="1"/>
              <a:t>privada</a:t>
            </a:r>
            <a:r>
              <a:rPr sz="2000" dirty="0"/>
              <a:t> e </a:t>
            </a:r>
            <a:r>
              <a:rPr sz="2000" dirty="0" err="1"/>
              <a:t>financeira</a:t>
            </a:r>
            <a:endParaRPr sz="2000" dirty="0"/>
          </a:p>
        </p:txBody>
      </p:sp>
      <p:sp>
        <p:nvSpPr>
          <p:cNvPr id="21" name="TextBox 20"/>
          <p:cNvSpPr txBox="1"/>
          <p:nvPr/>
        </p:nvSpPr>
        <p:spPr>
          <a:xfrm>
            <a:off x="1612194" y="5074920"/>
            <a:ext cx="8845691" cy="707886"/>
          </a:xfrm>
          <a:prstGeom prst="rect">
            <a:avLst/>
          </a:prstGeom>
          <a:noFill/>
        </p:spPr>
        <p:txBody>
          <a:bodyPr wrap="none">
            <a:spAutoFit/>
          </a:bodyPr>
          <a:lstStyle/>
          <a:p>
            <a:pPr algn="ctr">
              <a:defRPr sz="2000" b="1">
                <a:solidFill>
                  <a:srgbClr val="113047"/>
                </a:solidFill>
              </a:defRPr>
            </a:pPr>
            <a:r>
              <a:rPr dirty="0"/>
              <a:t>A </a:t>
            </a:r>
            <a:r>
              <a:rPr dirty="0" err="1"/>
              <a:t>questão</a:t>
            </a:r>
            <a:r>
              <a:rPr dirty="0"/>
              <a:t> central: </a:t>
            </a:r>
            <a:r>
              <a:rPr dirty="0" err="1"/>
              <a:t>como</a:t>
            </a:r>
            <a:r>
              <a:rPr dirty="0"/>
              <a:t> </a:t>
            </a:r>
            <a:r>
              <a:rPr dirty="0" err="1"/>
              <a:t>essa</a:t>
            </a:r>
            <a:r>
              <a:rPr dirty="0"/>
              <a:t> </a:t>
            </a:r>
            <a:r>
              <a:rPr dirty="0" err="1"/>
              <a:t>mudança</a:t>
            </a:r>
            <a:r>
              <a:rPr dirty="0"/>
              <a:t> altera a </a:t>
            </a:r>
            <a:r>
              <a:rPr dirty="0" err="1"/>
              <a:t>estrutura</a:t>
            </a:r>
            <a:r>
              <a:rPr dirty="0"/>
              <a:t> </a:t>
            </a:r>
            <a:r>
              <a:rPr dirty="0" err="1"/>
              <a:t>econômica</a:t>
            </a:r>
            <a:r>
              <a:rPr dirty="0"/>
              <a:t>, </a:t>
            </a:r>
            <a:endParaRPr lang="pt-BR" dirty="0"/>
          </a:p>
          <a:p>
            <a:pPr algn="ctr">
              <a:defRPr sz="2000" b="1">
                <a:solidFill>
                  <a:srgbClr val="113047"/>
                </a:solidFill>
              </a:defRPr>
            </a:pPr>
            <a:r>
              <a:rPr dirty="0" err="1"/>
              <a:t>institucional</a:t>
            </a:r>
            <a:r>
              <a:rPr dirty="0"/>
              <a:t> e </a:t>
            </a:r>
            <a:r>
              <a:rPr dirty="0" err="1"/>
              <a:t>política</a:t>
            </a:r>
            <a:r>
              <a:rPr dirty="0"/>
              <a:t> do </a:t>
            </a:r>
            <a:r>
              <a:rPr dirty="0" err="1"/>
              <a:t>setor</a:t>
            </a:r>
            <a:r>
              <a:rPr dirty="0"/>
              <a:t>?</a:t>
            </a:r>
          </a:p>
        </p:txBody>
      </p:sp>
      <p:sp>
        <p:nvSpPr>
          <p:cNvPr id="22" name="Rectangle 21"/>
          <p:cNvSpPr/>
          <p:nvPr/>
        </p:nvSpPr>
        <p:spPr>
          <a:xfrm>
            <a:off x="594360" y="6510528"/>
            <a:ext cx="10972800" cy="18288"/>
          </a:xfrm>
          <a:prstGeom prst="rect">
            <a:avLst/>
          </a:prstGeom>
          <a:solidFill>
            <a:srgbClr val="D2DD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621792" y="6537960"/>
            <a:ext cx="9875520" cy="201168"/>
          </a:xfrm>
          <a:prstGeom prst="rect">
            <a:avLst/>
          </a:prstGeom>
          <a:noFill/>
        </p:spPr>
        <p:txBody>
          <a:bodyPr wrap="none">
            <a:spAutoFit/>
          </a:bodyPr>
          <a:lstStyle/>
          <a:p>
            <a:pPr>
              <a:defRPr sz="850">
                <a:solidFill>
                  <a:srgbClr val="667077"/>
                </a:solidFill>
              </a:defRPr>
            </a:pPr>
            <a:r>
              <a:t>Pesquisa coletiva | síntese para seminário</a:t>
            </a:r>
          </a:p>
        </p:txBody>
      </p:sp>
      <p:sp>
        <p:nvSpPr>
          <p:cNvPr id="24" name="TextBox 23"/>
          <p:cNvSpPr txBox="1"/>
          <p:nvPr/>
        </p:nvSpPr>
        <p:spPr>
          <a:xfrm>
            <a:off x="10972800" y="6510528"/>
            <a:ext cx="548640" cy="228600"/>
          </a:xfrm>
          <a:prstGeom prst="rect">
            <a:avLst/>
          </a:prstGeom>
          <a:noFill/>
        </p:spPr>
        <p:txBody>
          <a:bodyPr wrap="none">
            <a:spAutoFit/>
          </a:bodyPr>
          <a:lstStyle/>
          <a:p>
            <a:pPr algn="r">
              <a:defRPr sz="900">
                <a:solidFill>
                  <a:srgbClr val="667077"/>
                </a:solidFill>
              </a:defRPr>
            </a:pPr>
            <a:r>
              <a:t>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a:extLst>
              <a:ext uri="{FF2B5EF4-FFF2-40B4-BE49-F238E27FC236}">
                <a16:creationId xmlns:a16="http://schemas.microsoft.com/office/drawing/2014/main" id="{25B3E799-9EC4-27AF-8ECC-4CDCF2CA7FE4}"/>
              </a:ext>
            </a:extLst>
          </p:cNvPr>
          <p:cNvGraphicFramePr>
            <a:graphicFrameLocks/>
          </p:cNvGraphicFramePr>
          <p:nvPr>
            <p:extLst>
              <p:ext uri="{D42A27DB-BD31-4B8C-83A1-F6EECF244321}">
                <p14:modId xmlns:p14="http://schemas.microsoft.com/office/powerpoint/2010/main" val="3729990075"/>
              </p:ext>
            </p:extLst>
          </p:nvPr>
        </p:nvGraphicFramePr>
        <p:xfrm>
          <a:off x="643467" y="643467"/>
          <a:ext cx="10905066" cy="5571065"/>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a:extLst>
              <a:ext uri="{FF2B5EF4-FFF2-40B4-BE49-F238E27FC236}">
                <a16:creationId xmlns:a16="http://schemas.microsoft.com/office/drawing/2014/main" id="{01F243F3-5703-874C-31C0-EC7CBE40323C}"/>
              </a:ext>
            </a:extLst>
          </p:cNvPr>
          <p:cNvSpPr txBox="1"/>
          <p:nvPr/>
        </p:nvSpPr>
        <p:spPr>
          <a:xfrm>
            <a:off x="2569580" y="3774008"/>
            <a:ext cx="870751" cy="461665"/>
          </a:xfrm>
          <a:prstGeom prst="rect">
            <a:avLst/>
          </a:prstGeom>
          <a:noFill/>
        </p:spPr>
        <p:txBody>
          <a:bodyPr wrap="none" rtlCol="0">
            <a:spAutoFit/>
          </a:bodyPr>
          <a:lstStyle/>
          <a:p>
            <a:r>
              <a:rPr lang="pt-BR" sz="2400" b="1" dirty="0">
                <a:solidFill>
                  <a:srgbClr val="0070C0"/>
                </a:solidFill>
              </a:rPr>
              <a:t>30,8</a:t>
            </a:r>
          </a:p>
        </p:txBody>
      </p:sp>
      <p:sp>
        <p:nvSpPr>
          <p:cNvPr id="4" name="CaixaDeTexto 3">
            <a:extLst>
              <a:ext uri="{FF2B5EF4-FFF2-40B4-BE49-F238E27FC236}">
                <a16:creationId xmlns:a16="http://schemas.microsoft.com/office/drawing/2014/main" id="{D5796A3B-82D3-B79A-DB22-DC94CDBAAFA0}"/>
              </a:ext>
            </a:extLst>
          </p:cNvPr>
          <p:cNvSpPr txBox="1"/>
          <p:nvPr/>
        </p:nvSpPr>
        <p:spPr>
          <a:xfrm>
            <a:off x="9676435" y="1595984"/>
            <a:ext cx="923651" cy="461665"/>
          </a:xfrm>
          <a:prstGeom prst="rect">
            <a:avLst/>
          </a:prstGeom>
          <a:noFill/>
        </p:spPr>
        <p:txBody>
          <a:bodyPr wrap="none" rtlCol="0">
            <a:spAutoFit/>
          </a:bodyPr>
          <a:lstStyle/>
          <a:p>
            <a:r>
              <a:rPr lang="pt-BR" sz="2400" b="1" dirty="0">
                <a:solidFill>
                  <a:srgbClr val="0070C0"/>
                </a:solidFill>
              </a:rPr>
              <a:t>93,9</a:t>
            </a:r>
            <a:r>
              <a:rPr lang="pt-BR" dirty="0"/>
              <a:t> </a:t>
            </a:r>
          </a:p>
        </p:txBody>
      </p:sp>
    </p:spTree>
    <p:extLst>
      <p:ext uri="{BB962C8B-B14F-4D97-AF65-F5344CB8AC3E}">
        <p14:creationId xmlns:p14="http://schemas.microsoft.com/office/powerpoint/2010/main" val="1695310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a:extLst>
              <a:ext uri="{FF2B5EF4-FFF2-40B4-BE49-F238E27FC236}">
                <a16:creationId xmlns:a16="http://schemas.microsoft.com/office/drawing/2014/main" id="{B9C6D545-0D59-1595-66F4-CBFE2A4C2403}"/>
              </a:ext>
            </a:extLst>
          </p:cNvPr>
          <p:cNvGraphicFramePr>
            <a:graphicFrameLocks/>
          </p:cNvGraphicFramePr>
          <p:nvPr>
            <p:extLst>
              <p:ext uri="{D42A27DB-BD31-4B8C-83A1-F6EECF244321}">
                <p14:modId xmlns:p14="http://schemas.microsoft.com/office/powerpoint/2010/main" val="2776546838"/>
              </p:ext>
            </p:extLst>
          </p:nvPr>
        </p:nvGraphicFramePr>
        <p:xfrm>
          <a:off x="527720" y="643466"/>
          <a:ext cx="10908067" cy="5571067"/>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a:extLst>
              <a:ext uri="{FF2B5EF4-FFF2-40B4-BE49-F238E27FC236}">
                <a16:creationId xmlns:a16="http://schemas.microsoft.com/office/drawing/2014/main" id="{EC738998-F29A-26F1-7F33-4E17AC2840B2}"/>
              </a:ext>
            </a:extLst>
          </p:cNvPr>
          <p:cNvSpPr txBox="1"/>
          <p:nvPr/>
        </p:nvSpPr>
        <p:spPr>
          <a:xfrm>
            <a:off x="2268638" y="2824222"/>
            <a:ext cx="4653023" cy="798680"/>
          </a:xfrm>
          <a:prstGeom prst="rect">
            <a:avLst/>
          </a:prstGeom>
          <a:noFill/>
        </p:spPr>
        <p:txBody>
          <a:bodyPr wrap="square" rtlCol="0">
            <a:spAutoFit/>
          </a:bodyPr>
          <a:lstStyle/>
          <a:p>
            <a:pPr algn="ctr">
              <a:lnSpc>
                <a:spcPct val="85000"/>
              </a:lnSpc>
              <a:spcBef>
                <a:spcPct val="0"/>
              </a:spcBef>
              <a:spcAft>
                <a:spcPts val="600"/>
              </a:spcAft>
            </a:pPr>
            <a:r>
              <a:rPr lang="en-US" b="1" spc="-100" dirty="0">
                <a:solidFill>
                  <a:srgbClr val="0070C0"/>
                </a:solidFill>
              </a:rPr>
              <a:t>5 </a:t>
            </a:r>
            <a:r>
              <a:rPr lang="en-US" b="1" spc="-100" dirty="0" err="1">
                <a:solidFill>
                  <a:srgbClr val="0070C0"/>
                </a:solidFill>
              </a:rPr>
              <a:t>maiores</a:t>
            </a:r>
            <a:r>
              <a:rPr lang="en-US" b="1" spc="-100" dirty="0">
                <a:solidFill>
                  <a:srgbClr val="0070C0"/>
                </a:solidFill>
              </a:rPr>
              <a:t> </a:t>
            </a:r>
            <a:r>
              <a:rPr lang="en-US" b="1" spc="-100" dirty="0" err="1">
                <a:solidFill>
                  <a:srgbClr val="0070C0"/>
                </a:solidFill>
              </a:rPr>
              <a:t>grupos</a:t>
            </a:r>
            <a:br>
              <a:rPr lang="en-US" b="1" spc="-100" dirty="0">
                <a:solidFill>
                  <a:srgbClr val="0070C0"/>
                </a:solidFill>
              </a:rPr>
            </a:br>
            <a:r>
              <a:rPr lang="en-US" b="1" spc="-100" dirty="0">
                <a:solidFill>
                  <a:srgbClr val="0070C0"/>
                </a:solidFill>
              </a:rPr>
              <a:t>≈ 92% da </a:t>
            </a:r>
            <a:r>
              <a:rPr lang="en-US" b="1" spc="-100" dirty="0" err="1">
                <a:solidFill>
                  <a:srgbClr val="0070C0"/>
                </a:solidFill>
              </a:rPr>
              <a:t>população</a:t>
            </a:r>
            <a:r>
              <a:rPr lang="en-US" b="1" spc="-100" dirty="0">
                <a:solidFill>
                  <a:srgbClr val="0070C0"/>
                </a:solidFill>
              </a:rPr>
              <a:t> sob </a:t>
            </a:r>
            <a:r>
              <a:rPr lang="en-US" b="1" spc="-100" dirty="0" err="1">
                <a:solidFill>
                  <a:srgbClr val="0070C0"/>
                </a:solidFill>
              </a:rPr>
              <a:t>operação</a:t>
            </a:r>
            <a:r>
              <a:rPr lang="en-US" b="1" spc="-100" dirty="0">
                <a:solidFill>
                  <a:srgbClr val="0070C0"/>
                </a:solidFill>
              </a:rPr>
              <a:t> </a:t>
            </a:r>
            <a:r>
              <a:rPr lang="en-US" b="1" spc="-100" dirty="0" err="1">
                <a:solidFill>
                  <a:srgbClr val="0070C0"/>
                </a:solidFill>
              </a:rPr>
              <a:t>privada</a:t>
            </a:r>
            <a:r>
              <a:rPr lang="en-US" b="1" spc="-100" dirty="0">
                <a:solidFill>
                  <a:srgbClr val="0070C0"/>
                </a:solidFill>
              </a:rPr>
              <a:t> </a:t>
            </a:r>
            <a:r>
              <a:rPr lang="en-US" b="1" spc="-100" dirty="0" err="1">
                <a:solidFill>
                  <a:srgbClr val="0070C0"/>
                </a:solidFill>
              </a:rPr>
              <a:t>em</a:t>
            </a:r>
            <a:r>
              <a:rPr lang="en-US" b="1" spc="-100" dirty="0">
                <a:solidFill>
                  <a:srgbClr val="0070C0"/>
                </a:solidFill>
              </a:rPr>
              <a:t> 2025</a:t>
            </a:r>
          </a:p>
        </p:txBody>
      </p:sp>
    </p:spTree>
    <p:extLst>
      <p:ext uri="{BB962C8B-B14F-4D97-AF65-F5344CB8AC3E}">
        <p14:creationId xmlns:p14="http://schemas.microsoft.com/office/powerpoint/2010/main" val="271560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5" y="0"/>
            <a:ext cx="12191695" cy="6858000"/>
          </a:xfrm>
          <a:prstGeom prst="rect">
            <a:avLst/>
          </a:prstGeom>
          <a:solidFill>
            <a:srgbClr val="11304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411480"/>
            <a:ext cx="8495339" cy="507831"/>
          </a:xfrm>
          <a:prstGeom prst="rect">
            <a:avLst/>
          </a:prstGeom>
          <a:noFill/>
        </p:spPr>
        <p:txBody>
          <a:bodyPr wrap="none">
            <a:spAutoFit/>
          </a:bodyPr>
          <a:lstStyle/>
          <a:p>
            <a:pPr>
              <a:defRPr sz="2700" b="1">
                <a:solidFill>
                  <a:srgbClr val="FFFFFF"/>
                </a:solidFill>
                <a:latin typeface="Aptos Display"/>
              </a:defRPr>
            </a:pPr>
            <a:r>
              <a:rPr lang="pt-BR" sz="2700" b="1" dirty="0"/>
              <a:t>Quatro perguntas para compreender essa transformação</a:t>
            </a:r>
            <a:endParaRPr dirty="0"/>
          </a:p>
        </p:txBody>
      </p:sp>
      <p:sp>
        <p:nvSpPr>
          <p:cNvPr id="4" name="Rounded Rectangle 3"/>
          <p:cNvSpPr/>
          <p:nvPr/>
        </p:nvSpPr>
        <p:spPr>
          <a:xfrm>
            <a:off x="777240" y="1508760"/>
            <a:ext cx="5074920" cy="1600200"/>
          </a:xfrm>
          <a:prstGeom prst="roundRect">
            <a:avLst/>
          </a:prstGeom>
          <a:solidFill>
            <a:srgbClr val="1B3F57"/>
          </a:solidFill>
          <a:ln>
            <a:solidFill>
              <a:srgbClr val="416B8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1005840" y="1673351"/>
            <a:ext cx="502920" cy="457200"/>
          </a:xfrm>
          <a:prstGeom prst="rect">
            <a:avLst/>
          </a:prstGeom>
          <a:noFill/>
        </p:spPr>
        <p:txBody>
          <a:bodyPr wrap="none">
            <a:spAutoFit/>
          </a:bodyPr>
          <a:lstStyle/>
          <a:p>
            <a:pPr>
              <a:defRPr sz="1400" b="1">
                <a:solidFill>
                  <a:srgbClr val="2F8480"/>
                </a:solidFill>
              </a:defRPr>
            </a:pPr>
            <a:r>
              <a:t>01</a:t>
            </a:r>
          </a:p>
        </p:txBody>
      </p:sp>
      <p:sp>
        <p:nvSpPr>
          <p:cNvPr id="6" name="TextBox 5"/>
          <p:cNvSpPr txBox="1"/>
          <p:nvPr/>
        </p:nvSpPr>
        <p:spPr>
          <a:xfrm>
            <a:off x="1600200" y="1673351"/>
            <a:ext cx="3676006" cy="523220"/>
          </a:xfrm>
          <a:prstGeom prst="rect">
            <a:avLst/>
          </a:prstGeom>
          <a:noFill/>
        </p:spPr>
        <p:txBody>
          <a:bodyPr wrap="none">
            <a:spAutoFit/>
          </a:bodyPr>
          <a:lstStyle/>
          <a:p>
            <a:pPr>
              <a:defRPr sz="1800" b="1">
                <a:solidFill>
                  <a:srgbClr val="FFFFFF"/>
                </a:solidFill>
              </a:defRPr>
            </a:pPr>
            <a:r>
              <a:rPr sz="2800" dirty="0"/>
              <a:t>QUEM CONTROLA?</a:t>
            </a:r>
          </a:p>
        </p:txBody>
      </p:sp>
      <p:sp>
        <p:nvSpPr>
          <p:cNvPr id="7" name="TextBox 6"/>
          <p:cNvSpPr txBox="1"/>
          <p:nvPr/>
        </p:nvSpPr>
        <p:spPr>
          <a:xfrm>
            <a:off x="1037962" y="2167128"/>
            <a:ext cx="4021101" cy="830997"/>
          </a:xfrm>
          <a:prstGeom prst="rect">
            <a:avLst/>
          </a:prstGeom>
          <a:noFill/>
        </p:spPr>
        <p:txBody>
          <a:bodyPr wrap="none">
            <a:spAutoFit/>
          </a:bodyPr>
          <a:lstStyle/>
          <a:p>
            <a:pPr>
              <a:defRPr sz="1250">
                <a:solidFill>
                  <a:srgbClr val="D2DDE1"/>
                </a:solidFill>
              </a:defRPr>
            </a:pPr>
            <a:r>
              <a:rPr sz="2400" dirty="0"/>
              <a:t>Empresas, </a:t>
            </a:r>
            <a:r>
              <a:rPr sz="2400" dirty="0" err="1"/>
              <a:t>grupos</a:t>
            </a:r>
            <a:r>
              <a:rPr sz="2400" dirty="0"/>
              <a:t> </a:t>
            </a:r>
            <a:r>
              <a:rPr lang="pt-BR" sz="2400" dirty="0"/>
              <a:t>econômicos </a:t>
            </a:r>
          </a:p>
          <a:p>
            <a:pPr>
              <a:defRPr sz="1250">
                <a:solidFill>
                  <a:srgbClr val="D2DDE1"/>
                </a:solidFill>
              </a:defRPr>
            </a:pPr>
            <a:r>
              <a:rPr lang="pt-BR" sz="2400" dirty="0"/>
              <a:t>e estruturas societárias</a:t>
            </a:r>
          </a:p>
        </p:txBody>
      </p:sp>
      <p:sp>
        <p:nvSpPr>
          <p:cNvPr id="8" name="Rounded Rectangle 7"/>
          <p:cNvSpPr/>
          <p:nvPr/>
        </p:nvSpPr>
        <p:spPr>
          <a:xfrm>
            <a:off x="6263640" y="1508760"/>
            <a:ext cx="5074920" cy="1600200"/>
          </a:xfrm>
          <a:prstGeom prst="roundRect">
            <a:avLst/>
          </a:prstGeom>
          <a:solidFill>
            <a:srgbClr val="1B3F57"/>
          </a:solidFill>
          <a:ln>
            <a:solidFill>
              <a:srgbClr val="416B8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6492240" y="1673351"/>
            <a:ext cx="502920" cy="457200"/>
          </a:xfrm>
          <a:prstGeom prst="rect">
            <a:avLst/>
          </a:prstGeom>
          <a:noFill/>
        </p:spPr>
        <p:txBody>
          <a:bodyPr wrap="none">
            <a:spAutoFit/>
          </a:bodyPr>
          <a:lstStyle/>
          <a:p>
            <a:pPr>
              <a:defRPr sz="1400" b="1">
                <a:solidFill>
                  <a:srgbClr val="2F8480"/>
                </a:solidFill>
              </a:defRPr>
            </a:pPr>
            <a:r>
              <a:t>02</a:t>
            </a:r>
          </a:p>
        </p:txBody>
      </p:sp>
      <p:sp>
        <p:nvSpPr>
          <p:cNvPr id="10" name="TextBox 9"/>
          <p:cNvSpPr txBox="1"/>
          <p:nvPr/>
        </p:nvSpPr>
        <p:spPr>
          <a:xfrm>
            <a:off x="7086600" y="1673351"/>
            <a:ext cx="3368230" cy="523220"/>
          </a:xfrm>
          <a:prstGeom prst="rect">
            <a:avLst/>
          </a:prstGeom>
          <a:noFill/>
        </p:spPr>
        <p:txBody>
          <a:bodyPr wrap="none">
            <a:spAutoFit/>
          </a:bodyPr>
          <a:lstStyle/>
          <a:p>
            <a:pPr>
              <a:defRPr sz="1800" b="1">
                <a:solidFill>
                  <a:srgbClr val="FFFFFF"/>
                </a:solidFill>
              </a:defRPr>
            </a:pPr>
            <a:r>
              <a:rPr sz="2800" dirty="0"/>
              <a:t>QUEM FINANCIA?</a:t>
            </a:r>
          </a:p>
        </p:txBody>
      </p:sp>
      <p:sp>
        <p:nvSpPr>
          <p:cNvPr id="11" name="TextBox 10"/>
          <p:cNvSpPr txBox="1"/>
          <p:nvPr/>
        </p:nvSpPr>
        <p:spPr>
          <a:xfrm>
            <a:off x="6675120" y="2167128"/>
            <a:ext cx="4540748" cy="707886"/>
          </a:xfrm>
          <a:prstGeom prst="rect">
            <a:avLst/>
          </a:prstGeom>
          <a:noFill/>
        </p:spPr>
        <p:txBody>
          <a:bodyPr wrap="square">
            <a:spAutoFit/>
          </a:bodyPr>
          <a:lstStyle/>
          <a:p>
            <a:pPr>
              <a:defRPr sz="1250">
                <a:solidFill>
                  <a:srgbClr val="D2DDE1"/>
                </a:solidFill>
              </a:defRPr>
            </a:pPr>
            <a:r>
              <a:rPr sz="2000" dirty="0"/>
              <a:t>Estado, </a:t>
            </a:r>
            <a:r>
              <a:rPr sz="2000" dirty="0" err="1"/>
              <a:t>bancos</a:t>
            </a:r>
            <a:r>
              <a:rPr sz="2000" dirty="0"/>
              <a:t> </a:t>
            </a:r>
            <a:r>
              <a:rPr sz="2000" dirty="0" err="1"/>
              <a:t>públicos</a:t>
            </a:r>
            <a:r>
              <a:rPr sz="2000" dirty="0"/>
              <a:t>,</a:t>
            </a:r>
            <a:r>
              <a:rPr lang="pt-BR" sz="2000" dirty="0"/>
              <a:t> </a:t>
            </a:r>
            <a:r>
              <a:rPr sz="2000" dirty="0" err="1"/>
              <a:t>investidores</a:t>
            </a:r>
            <a:r>
              <a:rPr lang="pt-BR" sz="2000" dirty="0"/>
              <a:t> </a:t>
            </a:r>
            <a:r>
              <a:rPr sz="2000" dirty="0"/>
              <a:t>e mercado de </a:t>
            </a:r>
            <a:r>
              <a:rPr sz="2000" dirty="0" err="1"/>
              <a:t>capitais</a:t>
            </a:r>
            <a:endParaRPr sz="2000" dirty="0"/>
          </a:p>
        </p:txBody>
      </p:sp>
      <p:sp>
        <p:nvSpPr>
          <p:cNvPr id="12" name="Rounded Rectangle 11"/>
          <p:cNvSpPr/>
          <p:nvPr/>
        </p:nvSpPr>
        <p:spPr>
          <a:xfrm>
            <a:off x="777240" y="3794760"/>
            <a:ext cx="5074920" cy="1600200"/>
          </a:xfrm>
          <a:prstGeom prst="roundRect">
            <a:avLst/>
          </a:prstGeom>
          <a:solidFill>
            <a:srgbClr val="1B3F57"/>
          </a:solidFill>
          <a:ln>
            <a:solidFill>
              <a:srgbClr val="416B8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1005840" y="3959352"/>
            <a:ext cx="502920" cy="457200"/>
          </a:xfrm>
          <a:prstGeom prst="rect">
            <a:avLst/>
          </a:prstGeom>
          <a:noFill/>
        </p:spPr>
        <p:txBody>
          <a:bodyPr wrap="none">
            <a:spAutoFit/>
          </a:bodyPr>
          <a:lstStyle/>
          <a:p>
            <a:pPr>
              <a:defRPr sz="1400" b="1">
                <a:solidFill>
                  <a:srgbClr val="2F8480"/>
                </a:solidFill>
              </a:defRPr>
            </a:pPr>
            <a:r>
              <a:t>03</a:t>
            </a:r>
          </a:p>
        </p:txBody>
      </p:sp>
      <p:sp>
        <p:nvSpPr>
          <p:cNvPr id="14" name="TextBox 13"/>
          <p:cNvSpPr txBox="1"/>
          <p:nvPr/>
        </p:nvSpPr>
        <p:spPr>
          <a:xfrm>
            <a:off x="1303349" y="3936007"/>
            <a:ext cx="4089581" cy="523220"/>
          </a:xfrm>
          <a:prstGeom prst="rect">
            <a:avLst/>
          </a:prstGeom>
          <a:noFill/>
        </p:spPr>
        <p:txBody>
          <a:bodyPr wrap="none">
            <a:spAutoFit/>
          </a:bodyPr>
          <a:lstStyle/>
          <a:p>
            <a:pPr>
              <a:defRPr sz="1800" b="1">
                <a:solidFill>
                  <a:srgbClr val="FFFFFF"/>
                </a:solidFill>
              </a:defRPr>
            </a:pPr>
            <a:r>
              <a:rPr sz="2800" dirty="0"/>
              <a:t>QUEM SE APROPRIA?</a:t>
            </a:r>
          </a:p>
        </p:txBody>
      </p:sp>
      <p:sp>
        <p:nvSpPr>
          <p:cNvPr id="15" name="TextBox 14"/>
          <p:cNvSpPr txBox="1"/>
          <p:nvPr/>
        </p:nvSpPr>
        <p:spPr>
          <a:xfrm>
            <a:off x="1306243" y="4425696"/>
            <a:ext cx="2896627" cy="830997"/>
          </a:xfrm>
          <a:prstGeom prst="rect">
            <a:avLst/>
          </a:prstGeom>
          <a:noFill/>
        </p:spPr>
        <p:txBody>
          <a:bodyPr wrap="none">
            <a:spAutoFit/>
          </a:bodyPr>
          <a:lstStyle/>
          <a:p>
            <a:pPr>
              <a:defRPr sz="1250">
                <a:solidFill>
                  <a:srgbClr val="D2DDE1"/>
                </a:solidFill>
              </a:defRPr>
            </a:pPr>
            <a:r>
              <a:rPr sz="2400" dirty="0" err="1"/>
              <a:t>Lucros</a:t>
            </a:r>
            <a:r>
              <a:rPr sz="2400" dirty="0"/>
              <a:t>, </a:t>
            </a:r>
            <a:r>
              <a:rPr sz="2400" dirty="0" err="1"/>
              <a:t>dividendos</a:t>
            </a:r>
            <a:r>
              <a:rPr sz="2400" dirty="0"/>
              <a:t> e </a:t>
            </a:r>
            <a:endParaRPr lang="pt-BR" sz="2400" dirty="0"/>
          </a:p>
          <a:p>
            <a:pPr>
              <a:defRPr sz="1250">
                <a:solidFill>
                  <a:srgbClr val="D2DDE1"/>
                </a:solidFill>
              </a:defRPr>
            </a:pPr>
            <a:r>
              <a:rPr sz="2400" dirty="0" err="1"/>
              <a:t>valorização</a:t>
            </a:r>
            <a:r>
              <a:rPr sz="2400" dirty="0"/>
              <a:t> dos </a:t>
            </a:r>
            <a:r>
              <a:rPr sz="2400" dirty="0" err="1"/>
              <a:t>ativos</a:t>
            </a:r>
            <a:endParaRPr sz="2400" dirty="0"/>
          </a:p>
        </p:txBody>
      </p:sp>
      <p:sp>
        <p:nvSpPr>
          <p:cNvPr id="16" name="Rounded Rectangle 15"/>
          <p:cNvSpPr/>
          <p:nvPr/>
        </p:nvSpPr>
        <p:spPr>
          <a:xfrm>
            <a:off x="6263640" y="3794760"/>
            <a:ext cx="5074920" cy="1600200"/>
          </a:xfrm>
          <a:prstGeom prst="roundRect">
            <a:avLst/>
          </a:prstGeom>
          <a:solidFill>
            <a:srgbClr val="1B3F57"/>
          </a:solidFill>
          <a:ln>
            <a:solidFill>
              <a:srgbClr val="416B8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6492240" y="3959352"/>
            <a:ext cx="502920" cy="457200"/>
          </a:xfrm>
          <a:prstGeom prst="rect">
            <a:avLst/>
          </a:prstGeom>
          <a:noFill/>
        </p:spPr>
        <p:txBody>
          <a:bodyPr wrap="none">
            <a:spAutoFit/>
          </a:bodyPr>
          <a:lstStyle/>
          <a:p>
            <a:pPr>
              <a:defRPr sz="1400" b="1">
                <a:solidFill>
                  <a:srgbClr val="2F8480"/>
                </a:solidFill>
              </a:defRPr>
            </a:pPr>
            <a:r>
              <a:t>04</a:t>
            </a:r>
          </a:p>
        </p:txBody>
      </p:sp>
      <p:sp>
        <p:nvSpPr>
          <p:cNvPr id="18" name="TextBox 17"/>
          <p:cNvSpPr txBox="1"/>
          <p:nvPr/>
        </p:nvSpPr>
        <p:spPr>
          <a:xfrm>
            <a:off x="7086600" y="3959352"/>
            <a:ext cx="3988592" cy="523220"/>
          </a:xfrm>
          <a:prstGeom prst="rect">
            <a:avLst/>
          </a:prstGeom>
          <a:noFill/>
        </p:spPr>
        <p:txBody>
          <a:bodyPr wrap="none">
            <a:spAutoFit/>
          </a:bodyPr>
          <a:lstStyle/>
          <a:p>
            <a:pPr>
              <a:defRPr sz="1800" b="1">
                <a:solidFill>
                  <a:srgbClr val="FFFFFF"/>
                </a:solidFill>
              </a:defRPr>
            </a:pPr>
            <a:r>
              <a:rPr sz="2800" dirty="0"/>
              <a:t>QUAIS INTERESSES?</a:t>
            </a:r>
          </a:p>
        </p:txBody>
      </p:sp>
      <p:sp>
        <p:nvSpPr>
          <p:cNvPr id="19" name="TextBox 18"/>
          <p:cNvSpPr txBox="1"/>
          <p:nvPr/>
        </p:nvSpPr>
        <p:spPr>
          <a:xfrm>
            <a:off x="6437260" y="4416263"/>
            <a:ext cx="4203138" cy="830997"/>
          </a:xfrm>
          <a:prstGeom prst="rect">
            <a:avLst/>
          </a:prstGeom>
          <a:noFill/>
        </p:spPr>
        <p:txBody>
          <a:bodyPr wrap="none">
            <a:spAutoFit/>
          </a:bodyPr>
          <a:lstStyle/>
          <a:p>
            <a:pPr>
              <a:defRPr sz="1250">
                <a:solidFill>
                  <a:srgbClr val="D2DDE1"/>
                </a:solidFill>
              </a:defRPr>
            </a:pPr>
            <a:r>
              <a:rPr sz="2400" dirty="0"/>
              <a:t>O </a:t>
            </a:r>
            <a:r>
              <a:rPr sz="2400" dirty="0" err="1"/>
              <a:t>que</a:t>
            </a:r>
            <a:r>
              <a:rPr sz="2400" dirty="0"/>
              <a:t> </a:t>
            </a:r>
            <a:r>
              <a:rPr sz="2400" dirty="0" err="1"/>
              <a:t>passa</a:t>
            </a:r>
            <a:r>
              <a:rPr sz="2400" dirty="0"/>
              <a:t> a </a:t>
            </a:r>
            <a:r>
              <a:rPr sz="2400" dirty="0" err="1"/>
              <a:t>orientar</a:t>
            </a:r>
            <a:r>
              <a:rPr sz="2400" dirty="0"/>
              <a:t> </a:t>
            </a:r>
            <a:r>
              <a:rPr sz="2400" dirty="0" err="1"/>
              <a:t>decisões</a:t>
            </a:r>
            <a:r>
              <a:rPr sz="2400" dirty="0"/>
              <a:t> </a:t>
            </a:r>
            <a:endParaRPr lang="pt-BR" sz="2400" dirty="0"/>
          </a:p>
          <a:p>
            <a:pPr>
              <a:defRPr sz="1250">
                <a:solidFill>
                  <a:srgbClr val="D2DDE1"/>
                </a:solidFill>
              </a:defRPr>
            </a:pPr>
            <a:r>
              <a:rPr sz="2400" dirty="0" err="1"/>
              <a:t>sobre</a:t>
            </a:r>
            <a:r>
              <a:rPr sz="2400" dirty="0"/>
              <a:t> um </a:t>
            </a:r>
            <a:r>
              <a:rPr sz="2400" dirty="0" err="1"/>
              <a:t>serviço</a:t>
            </a:r>
            <a:r>
              <a:rPr sz="2400" dirty="0"/>
              <a:t> </a:t>
            </a:r>
            <a:r>
              <a:rPr sz="2400" dirty="0" err="1"/>
              <a:t>essencial</a:t>
            </a:r>
            <a:r>
              <a:rPr sz="2400" dirty="0"/>
              <a:t>?</a:t>
            </a:r>
          </a:p>
        </p:txBody>
      </p:sp>
      <p:sp>
        <p:nvSpPr>
          <p:cNvPr id="20" name="Rectangle 19"/>
          <p:cNvSpPr/>
          <p:nvPr/>
        </p:nvSpPr>
        <p:spPr>
          <a:xfrm>
            <a:off x="594360" y="6510528"/>
            <a:ext cx="10972800" cy="18288"/>
          </a:xfrm>
          <a:prstGeom prst="rect">
            <a:avLst/>
          </a:prstGeom>
          <a:solidFill>
            <a:srgbClr val="D2DD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621792" y="6537960"/>
            <a:ext cx="9875520" cy="201168"/>
          </a:xfrm>
          <a:prstGeom prst="rect">
            <a:avLst/>
          </a:prstGeom>
          <a:noFill/>
        </p:spPr>
        <p:txBody>
          <a:bodyPr wrap="none">
            <a:spAutoFit/>
          </a:bodyPr>
          <a:lstStyle/>
          <a:p>
            <a:pPr>
              <a:defRPr sz="850">
                <a:solidFill>
                  <a:srgbClr val="667077"/>
                </a:solidFill>
              </a:defRPr>
            </a:pPr>
            <a:r>
              <a:t>Pesquisa coletiva | síntese para seminário</a:t>
            </a:r>
          </a:p>
        </p:txBody>
      </p:sp>
      <p:sp>
        <p:nvSpPr>
          <p:cNvPr id="22" name="TextBox 21"/>
          <p:cNvSpPr txBox="1"/>
          <p:nvPr/>
        </p:nvSpPr>
        <p:spPr>
          <a:xfrm>
            <a:off x="10972800" y="6510528"/>
            <a:ext cx="548640" cy="228600"/>
          </a:xfrm>
          <a:prstGeom prst="rect">
            <a:avLst/>
          </a:prstGeom>
          <a:noFill/>
        </p:spPr>
        <p:txBody>
          <a:bodyPr wrap="none">
            <a:spAutoFit/>
          </a:bodyPr>
          <a:lstStyle/>
          <a:p>
            <a:pPr algn="r">
              <a:defRPr sz="900">
                <a:solidFill>
                  <a:srgbClr val="667077"/>
                </a:solidFill>
              </a:defRPr>
            </a:pPr>
            <a:r>
              <a:t>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22"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411480"/>
            <a:ext cx="5160965" cy="507831"/>
          </a:xfrm>
          <a:prstGeom prst="rect">
            <a:avLst/>
          </a:prstGeom>
          <a:noFill/>
        </p:spPr>
        <p:txBody>
          <a:bodyPr wrap="none">
            <a:spAutoFit/>
          </a:bodyPr>
          <a:lstStyle/>
          <a:p>
            <a:pPr>
              <a:defRPr sz="2700" b="1">
                <a:solidFill>
                  <a:srgbClr val="113047"/>
                </a:solidFill>
                <a:latin typeface="Aptos Display"/>
              </a:defRPr>
            </a:pPr>
            <a:r>
              <a:rPr dirty="0"/>
              <a:t>A </a:t>
            </a:r>
            <a:r>
              <a:rPr dirty="0" err="1"/>
              <a:t>privatização</a:t>
            </a:r>
            <a:r>
              <a:rPr dirty="0"/>
              <a:t> </a:t>
            </a:r>
            <a:r>
              <a:rPr lang="pt-BR" dirty="0"/>
              <a:t>e o papel </a:t>
            </a:r>
            <a:r>
              <a:rPr dirty="0"/>
              <a:t>do Estado</a:t>
            </a:r>
          </a:p>
        </p:txBody>
      </p:sp>
      <p:sp>
        <p:nvSpPr>
          <p:cNvPr id="5" name="Oval 4"/>
          <p:cNvSpPr/>
          <p:nvPr/>
        </p:nvSpPr>
        <p:spPr>
          <a:xfrm>
            <a:off x="4709160" y="2240280"/>
            <a:ext cx="2743200" cy="1463040"/>
          </a:xfrm>
          <a:prstGeom prst="ellipse">
            <a:avLst/>
          </a:prstGeom>
          <a:solidFill>
            <a:srgbClr val="11304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000" b="1">
                <a:solidFill>
                  <a:srgbClr val="FFFFFF"/>
                </a:solidFill>
              </a:defRPr>
            </a:pPr>
            <a:r>
              <a:rPr sz="2000" dirty="0"/>
              <a:t>EXPANSÃO</a:t>
            </a:r>
            <a:br>
              <a:rPr sz="2000" dirty="0"/>
            </a:br>
            <a:r>
              <a:rPr sz="2000" dirty="0"/>
              <a:t>PRIVADA</a:t>
            </a:r>
          </a:p>
        </p:txBody>
      </p:sp>
      <p:sp>
        <p:nvSpPr>
          <p:cNvPr id="6" name="Rounded Rectangle 5"/>
          <p:cNvSpPr/>
          <p:nvPr/>
        </p:nvSpPr>
        <p:spPr>
          <a:xfrm>
            <a:off x="914400" y="1389888"/>
            <a:ext cx="2743200" cy="1307592"/>
          </a:xfrm>
          <a:prstGeom prst="roundRect">
            <a:avLst/>
          </a:prstGeom>
          <a:solidFill>
            <a:srgbClr val="F2F6F7"/>
          </a:solidFill>
          <a:ln>
            <a:solidFill>
              <a:srgbClr val="D2DDE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600" b="1">
                <a:solidFill>
                  <a:srgbClr val="113047"/>
                </a:solidFill>
              </a:defRPr>
            </a:pPr>
            <a:r>
              <a:rPr sz="2400" dirty="0"/>
              <a:t>BNDES</a:t>
            </a:r>
          </a:p>
          <a:p>
            <a:pPr algn="ctr">
              <a:defRPr sz="1150">
                <a:solidFill>
                  <a:srgbClr val="667077"/>
                </a:solidFill>
              </a:defRPr>
            </a:pPr>
            <a:r>
              <a:rPr sz="2800" dirty="0" err="1"/>
              <a:t>estruturação</a:t>
            </a:r>
            <a:r>
              <a:rPr sz="2800" dirty="0"/>
              <a:t> e </a:t>
            </a:r>
            <a:r>
              <a:rPr sz="2800" dirty="0" err="1"/>
              <a:t>promoção</a:t>
            </a:r>
            <a:endParaRPr sz="2800" dirty="0"/>
          </a:p>
        </p:txBody>
      </p:sp>
      <p:cxnSp>
        <p:nvCxnSpPr>
          <p:cNvPr id="7" name="Connector 6"/>
          <p:cNvCxnSpPr/>
          <p:nvPr/>
        </p:nvCxnSpPr>
        <p:spPr>
          <a:xfrm>
            <a:off x="3657600" y="2121408"/>
            <a:ext cx="1051560" cy="850392"/>
          </a:xfrm>
          <a:prstGeom prst="line">
            <a:avLst/>
          </a:prstGeom>
          <a:ln w="25400">
            <a:solidFill>
              <a:srgbClr val="2F8480"/>
            </a:solidFill>
          </a:ln>
        </p:spPr>
        <p:style>
          <a:lnRef idx="2">
            <a:schemeClr val="accent1"/>
          </a:lnRef>
          <a:fillRef idx="0">
            <a:schemeClr val="accent1"/>
          </a:fillRef>
          <a:effectRef idx="1">
            <a:schemeClr val="accent1"/>
          </a:effectRef>
          <a:fontRef idx="minor">
            <a:schemeClr val="tx1"/>
          </a:fontRef>
        </p:style>
      </p:cxnSp>
      <p:sp>
        <p:nvSpPr>
          <p:cNvPr id="8" name="Rounded Rectangle 7"/>
          <p:cNvSpPr/>
          <p:nvPr/>
        </p:nvSpPr>
        <p:spPr>
          <a:xfrm>
            <a:off x="8458200" y="1508991"/>
            <a:ext cx="2743200" cy="1944200"/>
          </a:xfrm>
          <a:prstGeom prst="roundRect">
            <a:avLst/>
          </a:prstGeom>
          <a:solidFill>
            <a:srgbClr val="F2F6F7"/>
          </a:solidFill>
          <a:ln>
            <a:solidFill>
              <a:srgbClr val="D2DDE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600" b="1">
                <a:solidFill>
                  <a:srgbClr val="113047"/>
                </a:solidFill>
              </a:defRPr>
            </a:pPr>
            <a:r>
              <a:rPr sz="2400" dirty="0"/>
              <a:t>Marco legal 2020</a:t>
            </a:r>
          </a:p>
          <a:p>
            <a:pPr algn="ctr">
              <a:defRPr sz="1150">
                <a:solidFill>
                  <a:srgbClr val="667077"/>
                </a:solidFill>
              </a:defRPr>
            </a:pPr>
            <a:r>
              <a:rPr sz="2800" dirty="0" err="1"/>
              <a:t>mudanças</a:t>
            </a:r>
            <a:r>
              <a:rPr sz="2800" dirty="0"/>
              <a:t> </a:t>
            </a:r>
            <a:r>
              <a:rPr sz="2800" dirty="0" err="1"/>
              <a:t>regulatórias</a:t>
            </a:r>
            <a:endParaRPr sz="2800" dirty="0"/>
          </a:p>
        </p:txBody>
      </p:sp>
      <p:cxnSp>
        <p:nvCxnSpPr>
          <p:cNvPr id="9" name="Connector 8"/>
          <p:cNvCxnSpPr/>
          <p:nvPr/>
        </p:nvCxnSpPr>
        <p:spPr>
          <a:xfrm flipH="1">
            <a:off x="7452360" y="2121408"/>
            <a:ext cx="1005840" cy="850392"/>
          </a:xfrm>
          <a:prstGeom prst="line">
            <a:avLst/>
          </a:prstGeom>
          <a:ln w="25400">
            <a:solidFill>
              <a:srgbClr val="2F8480"/>
            </a:solidFill>
          </a:ln>
        </p:spPr>
        <p:style>
          <a:lnRef idx="2">
            <a:schemeClr val="accent1"/>
          </a:lnRef>
          <a:fillRef idx="0">
            <a:schemeClr val="accent1"/>
          </a:fillRef>
          <a:effectRef idx="1">
            <a:schemeClr val="accent1"/>
          </a:effectRef>
          <a:fontRef idx="minor">
            <a:schemeClr val="tx1"/>
          </a:fontRef>
        </p:style>
      </p:cxnSp>
      <p:sp>
        <p:nvSpPr>
          <p:cNvPr id="10" name="Rounded Rectangle 9"/>
          <p:cNvSpPr/>
          <p:nvPr/>
        </p:nvSpPr>
        <p:spPr>
          <a:xfrm>
            <a:off x="914400" y="4251960"/>
            <a:ext cx="2743200" cy="1143000"/>
          </a:xfrm>
          <a:prstGeom prst="roundRect">
            <a:avLst/>
          </a:prstGeom>
          <a:solidFill>
            <a:srgbClr val="F2F6F7"/>
          </a:solidFill>
          <a:ln>
            <a:solidFill>
              <a:srgbClr val="D2DDE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600" b="1">
                <a:solidFill>
                  <a:srgbClr val="113047"/>
                </a:solidFill>
              </a:defRPr>
            </a:pPr>
            <a:r>
              <a:rPr sz="2400" dirty="0" err="1"/>
              <a:t>Regionalização</a:t>
            </a:r>
            <a:endParaRPr sz="2400" dirty="0"/>
          </a:p>
          <a:p>
            <a:pPr algn="ctr">
              <a:defRPr sz="1150">
                <a:solidFill>
                  <a:srgbClr val="667077"/>
                </a:solidFill>
              </a:defRPr>
            </a:pPr>
            <a:r>
              <a:rPr sz="2800" dirty="0" err="1"/>
              <a:t>novos</a:t>
            </a:r>
            <a:r>
              <a:rPr sz="2800" dirty="0"/>
              <a:t> </a:t>
            </a:r>
            <a:r>
              <a:rPr sz="2800" dirty="0" err="1"/>
              <a:t>arranjos</a:t>
            </a:r>
            <a:r>
              <a:rPr sz="2800" dirty="0"/>
              <a:t> </a:t>
            </a:r>
            <a:r>
              <a:rPr sz="2800" dirty="0" err="1"/>
              <a:t>territoriais</a:t>
            </a:r>
            <a:endParaRPr sz="2800" dirty="0"/>
          </a:p>
        </p:txBody>
      </p:sp>
      <p:cxnSp>
        <p:nvCxnSpPr>
          <p:cNvPr id="11" name="Connector 10"/>
          <p:cNvCxnSpPr/>
          <p:nvPr/>
        </p:nvCxnSpPr>
        <p:spPr>
          <a:xfrm flipV="1">
            <a:off x="3657600" y="2971800"/>
            <a:ext cx="1051560" cy="1847088"/>
          </a:xfrm>
          <a:prstGeom prst="line">
            <a:avLst/>
          </a:prstGeom>
          <a:ln w="25400">
            <a:solidFill>
              <a:srgbClr val="2F8480"/>
            </a:solidFill>
          </a:ln>
        </p:spPr>
        <p:style>
          <a:lnRef idx="2">
            <a:schemeClr val="accent1"/>
          </a:lnRef>
          <a:fillRef idx="0">
            <a:schemeClr val="accent1"/>
          </a:fillRef>
          <a:effectRef idx="1">
            <a:schemeClr val="accent1"/>
          </a:effectRef>
          <a:fontRef idx="minor">
            <a:schemeClr val="tx1"/>
          </a:fontRef>
        </p:style>
      </p:cxnSp>
      <p:sp>
        <p:nvSpPr>
          <p:cNvPr id="12" name="Rounded Rectangle 11"/>
          <p:cNvSpPr/>
          <p:nvPr/>
        </p:nvSpPr>
        <p:spPr>
          <a:xfrm>
            <a:off x="8458200" y="3867912"/>
            <a:ext cx="2743200" cy="1682496"/>
          </a:xfrm>
          <a:prstGeom prst="roundRect">
            <a:avLst/>
          </a:prstGeom>
          <a:solidFill>
            <a:srgbClr val="F2F6F7"/>
          </a:solidFill>
          <a:ln>
            <a:solidFill>
              <a:srgbClr val="D2DDE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600" b="1">
                <a:solidFill>
                  <a:srgbClr val="113047"/>
                </a:solidFill>
              </a:defRPr>
            </a:pPr>
            <a:r>
              <a:rPr sz="2400" dirty="0" err="1"/>
              <a:t>Concessões</a:t>
            </a:r>
            <a:r>
              <a:rPr sz="2400" dirty="0"/>
              <a:t> e PPPs</a:t>
            </a:r>
          </a:p>
          <a:p>
            <a:pPr algn="ctr">
              <a:defRPr sz="1150">
                <a:solidFill>
                  <a:srgbClr val="667077"/>
                </a:solidFill>
              </a:defRPr>
            </a:pPr>
            <a:r>
              <a:rPr sz="2800" dirty="0" err="1"/>
              <a:t>modelagem</a:t>
            </a:r>
            <a:r>
              <a:rPr sz="2800" dirty="0"/>
              <a:t> </a:t>
            </a:r>
            <a:r>
              <a:rPr sz="2800" dirty="0" err="1"/>
              <a:t>contratual</a:t>
            </a:r>
            <a:endParaRPr sz="2800" dirty="0"/>
          </a:p>
        </p:txBody>
      </p:sp>
      <p:cxnSp>
        <p:nvCxnSpPr>
          <p:cNvPr id="13" name="Connector 12"/>
          <p:cNvCxnSpPr/>
          <p:nvPr/>
        </p:nvCxnSpPr>
        <p:spPr>
          <a:xfrm flipH="1" flipV="1">
            <a:off x="7452360" y="2971800"/>
            <a:ext cx="1005840" cy="1847088"/>
          </a:xfrm>
          <a:prstGeom prst="line">
            <a:avLst/>
          </a:prstGeom>
          <a:ln w="25400">
            <a:solidFill>
              <a:srgbClr val="2F8480"/>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80731" y="5669280"/>
            <a:ext cx="11091498" cy="400110"/>
          </a:xfrm>
          <a:prstGeom prst="rect">
            <a:avLst/>
          </a:prstGeom>
          <a:noFill/>
        </p:spPr>
        <p:txBody>
          <a:bodyPr wrap="none">
            <a:spAutoFit/>
          </a:bodyPr>
          <a:lstStyle/>
          <a:p>
            <a:pPr algn="ctr">
              <a:defRPr sz="1700" b="1">
                <a:solidFill>
                  <a:srgbClr val="113047"/>
                </a:solidFill>
              </a:defRPr>
            </a:pPr>
            <a:r>
              <a:rPr sz="2000" dirty="0"/>
              <a:t>O mercado é </a:t>
            </a:r>
            <a:r>
              <a:rPr sz="2000" dirty="0" err="1"/>
              <a:t>ampliado</a:t>
            </a:r>
            <a:r>
              <a:rPr sz="2000" dirty="0"/>
              <a:t> </a:t>
            </a:r>
            <a:r>
              <a:rPr sz="2000" dirty="0" err="1"/>
              <a:t>por</a:t>
            </a:r>
            <a:r>
              <a:rPr sz="2000" dirty="0"/>
              <a:t> </a:t>
            </a:r>
            <a:r>
              <a:rPr sz="2000" dirty="0" err="1"/>
              <a:t>uma</a:t>
            </a:r>
            <a:r>
              <a:rPr sz="2000" dirty="0"/>
              <a:t> </a:t>
            </a:r>
            <a:r>
              <a:rPr sz="2000" dirty="0" err="1"/>
              <a:t>arquitetura</a:t>
            </a:r>
            <a:r>
              <a:rPr sz="2000" dirty="0"/>
              <a:t> </a:t>
            </a:r>
            <a:r>
              <a:rPr sz="2000" dirty="0" err="1"/>
              <a:t>institucional</a:t>
            </a:r>
            <a:r>
              <a:rPr sz="2000" dirty="0"/>
              <a:t> </a:t>
            </a:r>
            <a:r>
              <a:rPr sz="2000" dirty="0" err="1"/>
              <a:t>construída</a:t>
            </a:r>
            <a:r>
              <a:rPr sz="2000" dirty="0"/>
              <a:t> </a:t>
            </a:r>
            <a:r>
              <a:rPr sz="2000" dirty="0" err="1"/>
              <a:t>pelo</a:t>
            </a:r>
            <a:r>
              <a:rPr sz="2000" dirty="0"/>
              <a:t> </a:t>
            </a:r>
            <a:r>
              <a:rPr sz="2000" dirty="0" err="1"/>
              <a:t>próprio</a:t>
            </a:r>
            <a:r>
              <a:rPr sz="2000" dirty="0"/>
              <a:t> Estado</a:t>
            </a:r>
            <a:r>
              <a:rPr dirty="0"/>
              <a:t>.</a:t>
            </a:r>
          </a:p>
        </p:txBody>
      </p:sp>
      <p:sp>
        <p:nvSpPr>
          <p:cNvPr id="15" name="Rectangle 14"/>
          <p:cNvSpPr/>
          <p:nvPr/>
        </p:nvSpPr>
        <p:spPr>
          <a:xfrm>
            <a:off x="594360" y="6510528"/>
            <a:ext cx="10972800" cy="18288"/>
          </a:xfrm>
          <a:prstGeom prst="rect">
            <a:avLst/>
          </a:prstGeom>
          <a:solidFill>
            <a:srgbClr val="D2DD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621792" y="6537960"/>
            <a:ext cx="9875520" cy="201168"/>
          </a:xfrm>
          <a:prstGeom prst="rect">
            <a:avLst/>
          </a:prstGeom>
          <a:noFill/>
        </p:spPr>
        <p:txBody>
          <a:bodyPr wrap="none">
            <a:spAutoFit/>
          </a:bodyPr>
          <a:lstStyle/>
          <a:p>
            <a:pPr>
              <a:defRPr sz="850">
                <a:solidFill>
                  <a:srgbClr val="667077"/>
                </a:solidFill>
              </a:defRPr>
            </a:pPr>
            <a:r>
              <a:t>Pesquisa coletiva | síntese para seminário</a:t>
            </a:r>
          </a:p>
        </p:txBody>
      </p:sp>
      <p:sp>
        <p:nvSpPr>
          <p:cNvPr id="17" name="TextBox 16"/>
          <p:cNvSpPr txBox="1"/>
          <p:nvPr/>
        </p:nvSpPr>
        <p:spPr>
          <a:xfrm>
            <a:off x="10972800" y="6510528"/>
            <a:ext cx="548640" cy="228600"/>
          </a:xfrm>
          <a:prstGeom prst="rect">
            <a:avLst/>
          </a:prstGeom>
          <a:noFill/>
        </p:spPr>
        <p:txBody>
          <a:bodyPr wrap="none">
            <a:spAutoFit/>
          </a:bodyPr>
          <a:lstStyle/>
          <a:p>
            <a:pPr algn="r">
              <a:defRPr sz="900">
                <a:solidFill>
                  <a:srgbClr val="667077"/>
                </a:solidFill>
              </a:defRPr>
            </a:pPr>
            <a:r>
              <a:t>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11304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411480"/>
            <a:ext cx="8120877" cy="507831"/>
          </a:xfrm>
          <a:prstGeom prst="rect">
            <a:avLst/>
          </a:prstGeom>
          <a:noFill/>
        </p:spPr>
        <p:txBody>
          <a:bodyPr wrap="none">
            <a:spAutoFit/>
          </a:bodyPr>
          <a:lstStyle/>
          <a:p>
            <a:pPr>
              <a:defRPr sz="2700" b="1">
                <a:solidFill>
                  <a:srgbClr val="FFFFFF"/>
                </a:solidFill>
                <a:latin typeface="Aptos Display"/>
              </a:defRPr>
            </a:pPr>
            <a:r>
              <a:rPr dirty="0" err="1"/>
              <a:t>Financeirização</a:t>
            </a:r>
            <a:r>
              <a:rPr dirty="0"/>
              <a:t>: </a:t>
            </a:r>
            <a:r>
              <a:rPr dirty="0" err="1"/>
              <a:t>quando</a:t>
            </a:r>
            <a:r>
              <a:rPr dirty="0"/>
              <a:t> o </a:t>
            </a:r>
            <a:r>
              <a:rPr dirty="0" err="1"/>
              <a:t>serviço</a:t>
            </a:r>
            <a:r>
              <a:rPr dirty="0"/>
              <a:t> </a:t>
            </a:r>
            <a:r>
              <a:rPr dirty="0" err="1"/>
              <a:t>também</a:t>
            </a:r>
            <a:r>
              <a:rPr dirty="0"/>
              <a:t> </a:t>
            </a:r>
            <a:r>
              <a:rPr dirty="0" err="1"/>
              <a:t>vira</a:t>
            </a:r>
            <a:r>
              <a:rPr dirty="0"/>
              <a:t> </a:t>
            </a:r>
            <a:r>
              <a:rPr dirty="0" err="1"/>
              <a:t>ativo</a:t>
            </a:r>
            <a:endParaRPr dirty="0"/>
          </a:p>
        </p:txBody>
      </p:sp>
      <p:sp>
        <p:nvSpPr>
          <p:cNvPr id="4" name="Rounded Rectangle 3"/>
          <p:cNvSpPr/>
          <p:nvPr/>
        </p:nvSpPr>
        <p:spPr>
          <a:xfrm>
            <a:off x="807721" y="1444752"/>
            <a:ext cx="4892040" cy="4297680"/>
          </a:xfrm>
          <a:prstGeom prst="roundRect">
            <a:avLst/>
          </a:prstGeom>
          <a:solidFill>
            <a:srgbClr val="1B3F57"/>
          </a:solidFill>
          <a:ln>
            <a:solidFill>
              <a:srgbClr val="416B8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ounded Rectangle 4"/>
          <p:cNvSpPr/>
          <p:nvPr/>
        </p:nvSpPr>
        <p:spPr>
          <a:xfrm>
            <a:off x="6492240" y="1463040"/>
            <a:ext cx="4892040" cy="4297680"/>
          </a:xfrm>
          <a:prstGeom prst="roundRect">
            <a:avLst/>
          </a:prstGeom>
          <a:solidFill>
            <a:srgbClr val="1B3F57"/>
          </a:solidFill>
          <a:ln>
            <a:solidFill>
              <a:srgbClr val="416B8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097280" y="1783080"/>
            <a:ext cx="3652731" cy="584775"/>
          </a:xfrm>
          <a:prstGeom prst="rect">
            <a:avLst/>
          </a:prstGeom>
          <a:noFill/>
        </p:spPr>
        <p:txBody>
          <a:bodyPr wrap="none">
            <a:spAutoFit/>
          </a:bodyPr>
          <a:lstStyle/>
          <a:p>
            <a:pPr>
              <a:defRPr sz="1800" b="1">
                <a:solidFill>
                  <a:srgbClr val="C49239"/>
                </a:solidFill>
              </a:defRPr>
            </a:pPr>
            <a:r>
              <a:rPr sz="3200" dirty="0"/>
              <a:t>LÓGICA FINANCEIRA</a:t>
            </a:r>
          </a:p>
        </p:txBody>
      </p:sp>
      <p:sp>
        <p:nvSpPr>
          <p:cNvPr id="7" name="TextBox 6"/>
          <p:cNvSpPr txBox="1"/>
          <p:nvPr/>
        </p:nvSpPr>
        <p:spPr>
          <a:xfrm>
            <a:off x="1188720" y="2514600"/>
            <a:ext cx="2374368" cy="461665"/>
          </a:xfrm>
          <a:prstGeom prst="rect">
            <a:avLst/>
          </a:prstGeom>
          <a:noFill/>
        </p:spPr>
        <p:txBody>
          <a:bodyPr wrap="none">
            <a:spAutoFit/>
          </a:bodyPr>
          <a:lstStyle/>
          <a:p>
            <a:pPr>
              <a:defRPr sz="1700">
                <a:solidFill>
                  <a:srgbClr val="FFFFFF"/>
                </a:solidFill>
              </a:defRPr>
            </a:pPr>
            <a:r>
              <a:rPr dirty="0"/>
              <a:t>→  </a:t>
            </a:r>
            <a:r>
              <a:rPr sz="2400" dirty="0" err="1"/>
              <a:t>rentabilidade</a:t>
            </a:r>
            <a:endParaRPr sz="2400" dirty="0"/>
          </a:p>
        </p:txBody>
      </p:sp>
      <p:sp>
        <p:nvSpPr>
          <p:cNvPr id="8" name="TextBox 7"/>
          <p:cNvSpPr txBox="1"/>
          <p:nvPr/>
        </p:nvSpPr>
        <p:spPr>
          <a:xfrm>
            <a:off x="1188720" y="3337559"/>
            <a:ext cx="4216657" cy="461665"/>
          </a:xfrm>
          <a:prstGeom prst="rect">
            <a:avLst/>
          </a:prstGeom>
          <a:noFill/>
        </p:spPr>
        <p:txBody>
          <a:bodyPr wrap="square">
            <a:spAutoFit/>
          </a:bodyPr>
          <a:lstStyle/>
          <a:p>
            <a:pPr>
              <a:defRPr sz="1700">
                <a:solidFill>
                  <a:srgbClr val="FFFFFF"/>
                </a:solidFill>
              </a:defRPr>
            </a:pPr>
            <a:r>
              <a:rPr dirty="0"/>
              <a:t>→  </a:t>
            </a:r>
            <a:r>
              <a:rPr sz="2400" dirty="0" err="1"/>
              <a:t>geração</a:t>
            </a:r>
            <a:r>
              <a:rPr sz="2400" dirty="0"/>
              <a:t> de</a:t>
            </a:r>
            <a:r>
              <a:rPr lang="pt-BR" sz="2400" dirty="0"/>
              <a:t> </a:t>
            </a:r>
            <a:r>
              <a:rPr sz="2400" dirty="0" err="1"/>
              <a:t>dividendos</a:t>
            </a:r>
            <a:endParaRPr sz="2400" dirty="0"/>
          </a:p>
        </p:txBody>
      </p:sp>
      <p:sp>
        <p:nvSpPr>
          <p:cNvPr id="9" name="TextBox 8"/>
          <p:cNvSpPr txBox="1"/>
          <p:nvPr/>
        </p:nvSpPr>
        <p:spPr>
          <a:xfrm>
            <a:off x="1188720" y="4160520"/>
            <a:ext cx="3672800" cy="461665"/>
          </a:xfrm>
          <a:prstGeom prst="rect">
            <a:avLst/>
          </a:prstGeom>
          <a:noFill/>
        </p:spPr>
        <p:txBody>
          <a:bodyPr wrap="none">
            <a:spAutoFit/>
          </a:bodyPr>
          <a:lstStyle/>
          <a:p>
            <a:pPr>
              <a:defRPr sz="1700">
                <a:solidFill>
                  <a:srgbClr val="FFFFFF"/>
                </a:solidFill>
              </a:defRPr>
            </a:pPr>
            <a:r>
              <a:rPr dirty="0"/>
              <a:t>→  </a:t>
            </a:r>
            <a:r>
              <a:rPr sz="2400" dirty="0" err="1"/>
              <a:t>valorização</a:t>
            </a:r>
            <a:r>
              <a:rPr sz="2400" dirty="0"/>
              <a:t> dos </a:t>
            </a:r>
            <a:r>
              <a:rPr sz="2400" dirty="0" err="1"/>
              <a:t>ativos</a:t>
            </a:r>
            <a:endParaRPr sz="2400" dirty="0"/>
          </a:p>
        </p:txBody>
      </p:sp>
      <p:sp>
        <p:nvSpPr>
          <p:cNvPr id="10" name="TextBox 9"/>
          <p:cNvSpPr txBox="1"/>
          <p:nvPr/>
        </p:nvSpPr>
        <p:spPr>
          <a:xfrm>
            <a:off x="6812280" y="1783080"/>
            <a:ext cx="4370107" cy="1077218"/>
          </a:xfrm>
          <a:prstGeom prst="rect">
            <a:avLst/>
          </a:prstGeom>
          <a:noFill/>
        </p:spPr>
        <p:txBody>
          <a:bodyPr wrap="none">
            <a:spAutoFit/>
          </a:bodyPr>
          <a:lstStyle/>
          <a:p>
            <a:pPr>
              <a:defRPr sz="1800" b="1">
                <a:solidFill>
                  <a:srgbClr val="2F8480"/>
                </a:solidFill>
              </a:defRPr>
            </a:pPr>
            <a:r>
              <a:rPr sz="3200" dirty="0"/>
              <a:t>LÓGICA DO DIREITO</a:t>
            </a:r>
            <a:endParaRPr lang="pt-BR" sz="3200" dirty="0"/>
          </a:p>
          <a:p>
            <a:pPr>
              <a:defRPr sz="1800" b="1">
                <a:solidFill>
                  <a:srgbClr val="2F8480"/>
                </a:solidFill>
              </a:defRPr>
            </a:pPr>
            <a:endParaRPr sz="3200" dirty="0"/>
          </a:p>
        </p:txBody>
      </p:sp>
      <p:sp>
        <p:nvSpPr>
          <p:cNvPr id="11" name="TextBox 10"/>
          <p:cNvSpPr txBox="1"/>
          <p:nvPr/>
        </p:nvSpPr>
        <p:spPr>
          <a:xfrm>
            <a:off x="6903720" y="2514600"/>
            <a:ext cx="2712602" cy="461665"/>
          </a:xfrm>
          <a:prstGeom prst="rect">
            <a:avLst/>
          </a:prstGeom>
          <a:noFill/>
        </p:spPr>
        <p:txBody>
          <a:bodyPr wrap="none">
            <a:spAutoFit/>
          </a:bodyPr>
          <a:lstStyle/>
          <a:p>
            <a:pPr>
              <a:defRPr sz="1700">
                <a:solidFill>
                  <a:srgbClr val="FFFFFF"/>
                </a:solidFill>
              </a:defRPr>
            </a:pPr>
            <a:r>
              <a:rPr dirty="0"/>
              <a:t>→  </a:t>
            </a:r>
            <a:r>
              <a:rPr sz="2400" dirty="0" err="1"/>
              <a:t>universalização</a:t>
            </a:r>
            <a:endParaRPr sz="2400" dirty="0"/>
          </a:p>
        </p:txBody>
      </p:sp>
      <p:sp>
        <p:nvSpPr>
          <p:cNvPr id="12" name="TextBox 11"/>
          <p:cNvSpPr txBox="1"/>
          <p:nvPr/>
        </p:nvSpPr>
        <p:spPr>
          <a:xfrm>
            <a:off x="6903720" y="3337559"/>
            <a:ext cx="4185761" cy="461665"/>
          </a:xfrm>
          <a:prstGeom prst="rect">
            <a:avLst/>
          </a:prstGeom>
          <a:noFill/>
        </p:spPr>
        <p:txBody>
          <a:bodyPr wrap="none">
            <a:spAutoFit/>
          </a:bodyPr>
          <a:lstStyle/>
          <a:p>
            <a:pPr>
              <a:defRPr sz="1700">
                <a:solidFill>
                  <a:srgbClr val="FFFFFF"/>
                </a:solidFill>
              </a:defRPr>
            </a:pPr>
            <a:r>
              <a:rPr dirty="0"/>
              <a:t>→  </a:t>
            </a:r>
            <a:r>
              <a:rPr sz="2400" dirty="0" err="1"/>
              <a:t>acessibilidade</a:t>
            </a:r>
            <a:r>
              <a:rPr sz="2400" dirty="0"/>
              <a:t> </a:t>
            </a:r>
            <a:r>
              <a:rPr sz="2400" dirty="0" err="1"/>
              <a:t>econômica</a:t>
            </a:r>
            <a:endParaRPr sz="2400" dirty="0"/>
          </a:p>
        </p:txBody>
      </p:sp>
      <p:sp>
        <p:nvSpPr>
          <p:cNvPr id="13" name="TextBox 12"/>
          <p:cNvSpPr txBox="1"/>
          <p:nvPr/>
        </p:nvSpPr>
        <p:spPr>
          <a:xfrm>
            <a:off x="6903720" y="4160520"/>
            <a:ext cx="3863558" cy="1200329"/>
          </a:xfrm>
          <a:prstGeom prst="rect">
            <a:avLst/>
          </a:prstGeom>
          <a:noFill/>
        </p:spPr>
        <p:txBody>
          <a:bodyPr wrap="none">
            <a:spAutoFit/>
          </a:bodyPr>
          <a:lstStyle/>
          <a:p>
            <a:pPr>
              <a:defRPr sz="1700">
                <a:solidFill>
                  <a:srgbClr val="FFFFFF"/>
                </a:solidFill>
              </a:defRPr>
            </a:pPr>
            <a:r>
              <a:rPr dirty="0"/>
              <a:t>→  </a:t>
            </a:r>
            <a:r>
              <a:rPr sz="2400" dirty="0" err="1"/>
              <a:t>qualidade</a:t>
            </a:r>
            <a:r>
              <a:rPr sz="2400" dirty="0"/>
              <a:t> </a:t>
            </a:r>
            <a:r>
              <a:rPr lang="pt-BR" sz="2400" dirty="0"/>
              <a:t>dos </a:t>
            </a:r>
            <a:r>
              <a:rPr lang="pt-BR" sz="2400"/>
              <a:t>serviços </a:t>
            </a:r>
          </a:p>
          <a:p>
            <a:pPr>
              <a:defRPr sz="1700">
                <a:solidFill>
                  <a:srgbClr val="FFFFFF"/>
                </a:solidFill>
              </a:defRPr>
            </a:pPr>
            <a:r>
              <a:rPr lang="pt-BR" sz="2400"/>
              <a:t>e controle social</a:t>
            </a:r>
            <a:endParaRPr lang="pt-BR" sz="2400" dirty="0"/>
          </a:p>
          <a:p>
            <a:pPr>
              <a:defRPr sz="1700">
                <a:solidFill>
                  <a:srgbClr val="FFFFFF"/>
                </a:solidFill>
              </a:defRPr>
            </a:pPr>
            <a:endParaRPr sz="2400" dirty="0"/>
          </a:p>
        </p:txBody>
      </p:sp>
      <p:sp>
        <p:nvSpPr>
          <p:cNvPr id="14" name="Oval 13"/>
          <p:cNvSpPr/>
          <p:nvPr/>
        </p:nvSpPr>
        <p:spPr>
          <a:xfrm>
            <a:off x="5605272" y="2880360"/>
            <a:ext cx="914400" cy="914400"/>
          </a:xfrm>
          <a:prstGeom prst="ellipse">
            <a:avLst/>
          </a:prstGeom>
          <a:solidFill>
            <a:srgbClr val="B043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800" b="1">
                <a:solidFill>
                  <a:srgbClr val="FFFFFF"/>
                </a:solidFill>
              </a:defRPr>
            </a:pPr>
            <a:r>
              <a:t>×</a:t>
            </a:r>
          </a:p>
        </p:txBody>
      </p:sp>
      <p:sp>
        <p:nvSpPr>
          <p:cNvPr id="15" name="TextBox 14"/>
          <p:cNvSpPr txBox="1"/>
          <p:nvPr/>
        </p:nvSpPr>
        <p:spPr>
          <a:xfrm>
            <a:off x="1554480" y="5943600"/>
            <a:ext cx="9144000" cy="411480"/>
          </a:xfrm>
          <a:prstGeom prst="rect">
            <a:avLst/>
          </a:prstGeom>
          <a:noFill/>
        </p:spPr>
        <p:txBody>
          <a:bodyPr wrap="none">
            <a:spAutoFit/>
          </a:bodyPr>
          <a:lstStyle/>
          <a:p>
            <a:pPr algn="ctr">
              <a:defRPr sz="1600" b="1">
                <a:solidFill>
                  <a:srgbClr val="D2DDE1"/>
                </a:solidFill>
              </a:defRPr>
            </a:pPr>
            <a:r>
              <a:t>A pesquisa pergunta onde essas lógicas entram em tensão — e quem arca com seus efeitos.</a:t>
            </a:r>
          </a:p>
        </p:txBody>
      </p:sp>
      <p:sp>
        <p:nvSpPr>
          <p:cNvPr id="16" name="Rectangle 15"/>
          <p:cNvSpPr/>
          <p:nvPr/>
        </p:nvSpPr>
        <p:spPr>
          <a:xfrm>
            <a:off x="594360" y="6510528"/>
            <a:ext cx="10972800" cy="18288"/>
          </a:xfrm>
          <a:prstGeom prst="rect">
            <a:avLst/>
          </a:prstGeom>
          <a:solidFill>
            <a:srgbClr val="D2DD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621792" y="6537960"/>
            <a:ext cx="9875520" cy="201168"/>
          </a:xfrm>
          <a:prstGeom prst="rect">
            <a:avLst/>
          </a:prstGeom>
          <a:noFill/>
        </p:spPr>
        <p:txBody>
          <a:bodyPr wrap="none">
            <a:spAutoFit/>
          </a:bodyPr>
          <a:lstStyle/>
          <a:p>
            <a:pPr>
              <a:defRPr sz="850">
                <a:solidFill>
                  <a:srgbClr val="667077"/>
                </a:solidFill>
              </a:defRPr>
            </a:pPr>
            <a:r>
              <a:t>Pesquisa coletiva | síntese para seminário</a:t>
            </a:r>
          </a:p>
        </p:txBody>
      </p:sp>
      <p:sp>
        <p:nvSpPr>
          <p:cNvPr id="18" name="TextBox 17"/>
          <p:cNvSpPr txBox="1"/>
          <p:nvPr/>
        </p:nvSpPr>
        <p:spPr>
          <a:xfrm>
            <a:off x="10972800" y="6510528"/>
            <a:ext cx="548640" cy="228600"/>
          </a:xfrm>
          <a:prstGeom prst="rect">
            <a:avLst/>
          </a:prstGeom>
          <a:noFill/>
        </p:spPr>
        <p:txBody>
          <a:bodyPr wrap="none">
            <a:spAutoFit/>
          </a:bodyPr>
          <a:lstStyle/>
          <a:p>
            <a:pPr algn="r">
              <a:defRPr sz="900">
                <a:solidFill>
                  <a:srgbClr val="667077"/>
                </a:solidFill>
              </a:defRPr>
            </a:pPr>
            <a:r>
              <a:t>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411480"/>
            <a:ext cx="8137420" cy="507831"/>
          </a:xfrm>
          <a:prstGeom prst="rect">
            <a:avLst/>
          </a:prstGeom>
          <a:noFill/>
        </p:spPr>
        <p:txBody>
          <a:bodyPr wrap="none">
            <a:spAutoFit/>
          </a:bodyPr>
          <a:lstStyle/>
          <a:p>
            <a:pPr>
              <a:defRPr sz="2700" b="1">
                <a:solidFill>
                  <a:srgbClr val="113047"/>
                </a:solidFill>
                <a:latin typeface="Aptos Display"/>
              </a:defRPr>
            </a:pPr>
            <a:r>
              <a:rPr dirty="0"/>
              <a:t>A </a:t>
            </a:r>
            <a:r>
              <a:rPr dirty="0" err="1"/>
              <a:t>experiência</a:t>
            </a:r>
            <a:r>
              <a:rPr dirty="0"/>
              <a:t> </a:t>
            </a:r>
            <a:r>
              <a:rPr dirty="0" err="1"/>
              <a:t>internacional</a:t>
            </a:r>
            <a:r>
              <a:rPr dirty="0"/>
              <a:t> </a:t>
            </a:r>
            <a:r>
              <a:rPr dirty="0" err="1"/>
              <a:t>amplia</a:t>
            </a:r>
            <a:r>
              <a:rPr dirty="0"/>
              <a:t> o campo de </a:t>
            </a:r>
            <a:r>
              <a:rPr dirty="0" err="1"/>
              <a:t>visão</a:t>
            </a:r>
            <a:endParaRPr dirty="0"/>
          </a:p>
        </p:txBody>
      </p:sp>
      <p:sp>
        <p:nvSpPr>
          <p:cNvPr id="4" name="TextBox 3"/>
          <p:cNvSpPr txBox="1"/>
          <p:nvPr/>
        </p:nvSpPr>
        <p:spPr>
          <a:xfrm>
            <a:off x="621792" y="1051560"/>
            <a:ext cx="10091609" cy="461665"/>
          </a:xfrm>
          <a:prstGeom prst="rect">
            <a:avLst/>
          </a:prstGeom>
          <a:noFill/>
        </p:spPr>
        <p:txBody>
          <a:bodyPr wrap="none">
            <a:spAutoFit/>
          </a:bodyPr>
          <a:lstStyle/>
          <a:p>
            <a:pPr>
              <a:defRPr sz="1300">
                <a:solidFill>
                  <a:srgbClr val="667077"/>
                </a:solidFill>
                <a:latin typeface="Aptos"/>
              </a:defRPr>
            </a:pPr>
            <a:r>
              <a:rPr sz="2400" dirty="0" err="1"/>
              <a:t>Privatização</a:t>
            </a:r>
            <a:r>
              <a:rPr sz="2400" dirty="0"/>
              <a:t> </a:t>
            </a:r>
            <a:r>
              <a:rPr sz="2400" dirty="0" err="1"/>
              <a:t>não</a:t>
            </a:r>
            <a:r>
              <a:rPr sz="2400" dirty="0"/>
              <a:t> é um </a:t>
            </a:r>
            <a:r>
              <a:rPr sz="2400" dirty="0" err="1"/>
              <a:t>caminho</a:t>
            </a:r>
            <a:r>
              <a:rPr sz="2400" dirty="0"/>
              <a:t> </a:t>
            </a:r>
            <a:r>
              <a:rPr sz="2400" dirty="0" err="1"/>
              <a:t>único</a:t>
            </a:r>
            <a:r>
              <a:rPr sz="2400" dirty="0"/>
              <a:t> — nem </a:t>
            </a:r>
            <a:r>
              <a:rPr sz="2400" dirty="0" err="1"/>
              <a:t>necessariamente</a:t>
            </a:r>
            <a:r>
              <a:rPr sz="2400" dirty="0"/>
              <a:t> </a:t>
            </a:r>
            <a:r>
              <a:rPr sz="2400" dirty="0" err="1"/>
              <a:t>irreversível</a:t>
            </a:r>
            <a:r>
              <a:rPr sz="2400" dirty="0"/>
              <a:t>.</a:t>
            </a:r>
          </a:p>
        </p:txBody>
      </p:sp>
      <p:sp>
        <p:nvSpPr>
          <p:cNvPr id="5" name="Rounded Rectangle 4"/>
          <p:cNvSpPr/>
          <p:nvPr/>
        </p:nvSpPr>
        <p:spPr>
          <a:xfrm>
            <a:off x="731520" y="1463040"/>
            <a:ext cx="5212080" cy="4389120"/>
          </a:xfrm>
          <a:prstGeom prst="roundRect">
            <a:avLst/>
          </a:prstGeom>
          <a:solidFill>
            <a:srgbClr val="F2F6F7"/>
          </a:solidFill>
          <a:ln>
            <a:solidFill>
              <a:srgbClr val="D2DD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731520" y="1463040"/>
            <a:ext cx="73152" cy="4389120"/>
          </a:xfrm>
          <a:prstGeom prst="rect">
            <a:avLst/>
          </a:prstGeom>
          <a:solidFill>
            <a:srgbClr val="B043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987552" y="1645920"/>
            <a:ext cx="4451668" cy="584775"/>
          </a:xfrm>
          <a:prstGeom prst="rect">
            <a:avLst/>
          </a:prstGeom>
          <a:noFill/>
        </p:spPr>
        <p:txBody>
          <a:bodyPr wrap="none">
            <a:spAutoFit/>
          </a:bodyPr>
          <a:lstStyle/>
          <a:p>
            <a:pPr>
              <a:defRPr sz="1700" b="1">
                <a:solidFill>
                  <a:srgbClr val="113047"/>
                </a:solidFill>
              </a:defRPr>
            </a:pPr>
            <a:r>
              <a:rPr sz="3200" dirty="0"/>
              <a:t>Inglaterra e País de Gales</a:t>
            </a:r>
          </a:p>
        </p:txBody>
      </p:sp>
      <p:sp>
        <p:nvSpPr>
          <p:cNvPr id="8" name="TextBox 7"/>
          <p:cNvSpPr txBox="1"/>
          <p:nvPr/>
        </p:nvSpPr>
        <p:spPr>
          <a:xfrm>
            <a:off x="987552" y="2148840"/>
            <a:ext cx="4709160" cy="3252172"/>
          </a:xfrm>
          <a:prstGeom prst="rect">
            <a:avLst/>
          </a:prstGeom>
          <a:noFill/>
        </p:spPr>
        <p:txBody>
          <a:bodyPr wrap="square">
            <a:spAutoFit/>
          </a:bodyPr>
          <a:lstStyle/>
          <a:p>
            <a:pPr>
              <a:spcAft>
                <a:spcPts val="800"/>
              </a:spcAft>
              <a:defRPr sz="1400">
                <a:solidFill>
                  <a:srgbClr val="222A30"/>
                </a:solidFill>
              </a:defRPr>
            </a:pPr>
            <a:r>
              <a:rPr sz="3200" dirty="0"/>
              <a:t>• </a:t>
            </a:r>
            <a:r>
              <a:rPr sz="3200" dirty="0" err="1"/>
              <a:t>resultados</a:t>
            </a:r>
            <a:r>
              <a:rPr sz="3200" dirty="0"/>
              <a:t> de </a:t>
            </a:r>
            <a:r>
              <a:rPr sz="3200" dirty="0" err="1"/>
              <a:t>longo</a:t>
            </a:r>
            <a:r>
              <a:rPr sz="3200" dirty="0"/>
              <a:t> </a:t>
            </a:r>
            <a:r>
              <a:rPr sz="3200" dirty="0" err="1"/>
              <a:t>prazo</a:t>
            </a:r>
            <a:r>
              <a:rPr sz="3200" dirty="0"/>
              <a:t> da </a:t>
            </a:r>
            <a:r>
              <a:rPr sz="3200" dirty="0" err="1"/>
              <a:t>privatização</a:t>
            </a:r>
            <a:endParaRPr sz="3200" dirty="0"/>
          </a:p>
          <a:p>
            <a:pPr>
              <a:spcAft>
                <a:spcPts val="800"/>
              </a:spcAft>
              <a:defRPr sz="1400">
                <a:solidFill>
                  <a:srgbClr val="222A30"/>
                </a:solidFill>
              </a:defRPr>
            </a:pPr>
            <a:r>
              <a:rPr sz="3200" dirty="0"/>
              <a:t>• </a:t>
            </a:r>
            <a:r>
              <a:rPr sz="3200" dirty="0" err="1"/>
              <a:t>efeitos</a:t>
            </a:r>
            <a:r>
              <a:rPr sz="3200" dirty="0"/>
              <a:t> </a:t>
            </a:r>
            <a:r>
              <a:rPr sz="3200" dirty="0" err="1"/>
              <a:t>econômicos</a:t>
            </a:r>
            <a:r>
              <a:rPr sz="3200" dirty="0"/>
              <a:t> e </a:t>
            </a:r>
            <a:r>
              <a:rPr sz="3200" dirty="0" err="1"/>
              <a:t>institucionais</a:t>
            </a:r>
            <a:endParaRPr sz="3200" dirty="0"/>
          </a:p>
          <a:p>
            <a:pPr>
              <a:spcAft>
                <a:spcPts val="800"/>
              </a:spcAft>
              <a:defRPr sz="1400">
                <a:solidFill>
                  <a:srgbClr val="222A30"/>
                </a:solidFill>
              </a:defRPr>
            </a:pPr>
            <a:r>
              <a:rPr sz="3200" dirty="0"/>
              <a:t>• </a:t>
            </a:r>
            <a:r>
              <a:rPr sz="3200" dirty="0" err="1"/>
              <a:t>referência</a:t>
            </a:r>
            <a:r>
              <a:rPr sz="3200" dirty="0"/>
              <a:t> para </a:t>
            </a:r>
            <a:r>
              <a:rPr sz="3200" dirty="0" err="1"/>
              <a:t>avaliar</a:t>
            </a:r>
            <a:r>
              <a:rPr sz="3200" dirty="0"/>
              <a:t> </a:t>
            </a:r>
            <a:r>
              <a:rPr sz="3200" dirty="0" err="1"/>
              <a:t>promessas</a:t>
            </a:r>
            <a:r>
              <a:rPr sz="3200" dirty="0"/>
              <a:t> e </a:t>
            </a:r>
            <a:r>
              <a:rPr sz="3200" dirty="0" err="1"/>
              <a:t>resultados</a:t>
            </a:r>
            <a:endParaRPr sz="3200" dirty="0"/>
          </a:p>
        </p:txBody>
      </p:sp>
      <p:sp>
        <p:nvSpPr>
          <p:cNvPr id="9" name="Rounded Rectangle 8"/>
          <p:cNvSpPr/>
          <p:nvPr/>
        </p:nvSpPr>
        <p:spPr>
          <a:xfrm>
            <a:off x="6263640" y="1463040"/>
            <a:ext cx="5212080" cy="4389120"/>
          </a:xfrm>
          <a:prstGeom prst="roundRect">
            <a:avLst/>
          </a:prstGeom>
          <a:solidFill>
            <a:srgbClr val="F2F6F7"/>
          </a:solidFill>
          <a:ln>
            <a:solidFill>
              <a:srgbClr val="D2DD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263640" y="1463040"/>
            <a:ext cx="73152" cy="4389120"/>
          </a:xfrm>
          <a:prstGeom prst="rect">
            <a:avLst/>
          </a:prstGeom>
          <a:solidFill>
            <a:srgbClr val="2F84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519672" y="1645920"/>
            <a:ext cx="3546740" cy="584775"/>
          </a:xfrm>
          <a:prstGeom prst="rect">
            <a:avLst/>
          </a:prstGeom>
          <a:noFill/>
        </p:spPr>
        <p:txBody>
          <a:bodyPr wrap="none">
            <a:spAutoFit/>
          </a:bodyPr>
          <a:lstStyle/>
          <a:p>
            <a:pPr>
              <a:defRPr sz="1700" b="1">
                <a:solidFill>
                  <a:srgbClr val="113047"/>
                </a:solidFill>
              </a:defRPr>
            </a:pPr>
            <a:r>
              <a:rPr sz="3200" dirty="0" err="1"/>
              <a:t>Outras</a:t>
            </a:r>
            <a:r>
              <a:rPr sz="3200" dirty="0"/>
              <a:t> </a:t>
            </a:r>
            <a:r>
              <a:rPr sz="3200" dirty="0" err="1"/>
              <a:t>experiências</a:t>
            </a:r>
            <a:endParaRPr sz="3200" dirty="0"/>
          </a:p>
        </p:txBody>
      </p:sp>
      <p:sp>
        <p:nvSpPr>
          <p:cNvPr id="12" name="TextBox 11"/>
          <p:cNvSpPr txBox="1"/>
          <p:nvPr/>
        </p:nvSpPr>
        <p:spPr>
          <a:xfrm>
            <a:off x="6519672" y="2148840"/>
            <a:ext cx="4709160" cy="2759730"/>
          </a:xfrm>
          <a:prstGeom prst="rect">
            <a:avLst/>
          </a:prstGeom>
          <a:noFill/>
        </p:spPr>
        <p:txBody>
          <a:bodyPr wrap="square">
            <a:spAutoFit/>
          </a:bodyPr>
          <a:lstStyle/>
          <a:p>
            <a:pPr>
              <a:spcAft>
                <a:spcPts val="800"/>
              </a:spcAft>
              <a:defRPr sz="1400">
                <a:solidFill>
                  <a:srgbClr val="222A30"/>
                </a:solidFill>
              </a:defRPr>
            </a:pPr>
            <a:r>
              <a:rPr sz="3200" dirty="0"/>
              <a:t>• </a:t>
            </a:r>
            <a:r>
              <a:rPr sz="3200" dirty="0" err="1"/>
              <a:t>fortalecimento</a:t>
            </a:r>
            <a:r>
              <a:rPr sz="3200" dirty="0"/>
              <a:t> da </a:t>
            </a:r>
            <a:r>
              <a:rPr sz="3200" dirty="0" err="1"/>
              <a:t>prestação</a:t>
            </a:r>
            <a:r>
              <a:rPr sz="3200" dirty="0"/>
              <a:t> </a:t>
            </a:r>
            <a:r>
              <a:rPr sz="3200" dirty="0" err="1"/>
              <a:t>pública</a:t>
            </a:r>
            <a:endParaRPr sz="3200" dirty="0"/>
          </a:p>
          <a:p>
            <a:pPr>
              <a:spcAft>
                <a:spcPts val="800"/>
              </a:spcAft>
              <a:defRPr sz="1400">
                <a:solidFill>
                  <a:srgbClr val="222A30"/>
                </a:solidFill>
              </a:defRPr>
            </a:pPr>
            <a:r>
              <a:rPr sz="3200" dirty="0"/>
              <a:t>• </a:t>
            </a:r>
            <a:r>
              <a:rPr sz="3200" dirty="0" err="1"/>
              <a:t>remunicipalização</a:t>
            </a:r>
            <a:endParaRPr sz="3200" dirty="0"/>
          </a:p>
          <a:p>
            <a:pPr>
              <a:spcAft>
                <a:spcPts val="800"/>
              </a:spcAft>
              <a:defRPr sz="1400">
                <a:solidFill>
                  <a:srgbClr val="222A30"/>
                </a:solidFill>
              </a:defRPr>
            </a:pPr>
            <a:r>
              <a:rPr sz="3200" dirty="0"/>
              <a:t>• </a:t>
            </a:r>
            <a:r>
              <a:rPr sz="3200" dirty="0" err="1"/>
              <a:t>desprivatização</a:t>
            </a:r>
            <a:r>
              <a:rPr sz="3200" dirty="0"/>
              <a:t> </a:t>
            </a:r>
            <a:r>
              <a:rPr sz="3200" dirty="0" err="1"/>
              <a:t>em</a:t>
            </a:r>
            <a:r>
              <a:rPr sz="3200" dirty="0"/>
              <a:t> </a:t>
            </a:r>
            <a:r>
              <a:rPr sz="3200" dirty="0" err="1"/>
              <a:t>diferentes</a:t>
            </a:r>
            <a:r>
              <a:rPr sz="3200" dirty="0"/>
              <a:t> </a:t>
            </a:r>
            <a:r>
              <a:rPr sz="3200" dirty="0" err="1"/>
              <a:t>países</a:t>
            </a:r>
            <a:endParaRPr sz="3200" dirty="0"/>
          </a:p>
        </p:txBody>
      </p:sp>
      <p:sp>
        <p:nvSpPr>
          <p:cNvPr id="13" name="Rounded Rectangle 12"/>
          <p:cNvSpPr/>
          <p:nvPr/>
        </p:nvSpPr>
        <p:spPr>
          <a:xfrm>
            <a:off x="2926080" y="5669280"/>
            <a:ext cx="6309360" cy="566928"/>
          </a:xfrm>
          <a:prstGeom prst="roundRect">
            <a:avLst/>
          </a:prstGeom>
          <a:solidFill>
            <a:srgbClr val="11304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600" b="1">
                <a:solidFill>
                  <a:srgbClr val="FFFFFF"/>
                </a:solidFill>
              </a:defRPr>
            </a:pPr>
            <a:r>
              <a:t>Há alternativas institucionais — e há possibilidade de reversão.</a:t>
            </a:r>
          </a:p>
        </p:txBody>
      </p:sp>
      <p:sp>
        <p:nvSpPr>
          <p:cNvPr id="14" name="Rectangle 13"/>
          <p:cNvSpPr/>
          <p:nvPr/>
        </p:nvSpPr>
        <p:spPr>
          <a:xfrm>
            <a:off x="594360" y="6510528"/>
            <a:ext cx="10972800" cy="18288"/>
          </a:xfrm>
          <a:prstGeom prst="rect">
            <a:avLst/>
          </a:prstGeom>
          <a:solidFill>
            <a:srgbClr val="D2DD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21792" y="6537960"/>
            <a:ext cx="9875520" cy="201168"/>
          </a:xfrm>
          <a:prstGeom prst="rect">
            <a:avLst/>
          </a:prstGeom>
          <a:noFill/>
        </p:spPr>
        <p:txBody>
          <a:bodyPr wrap="none">
            <a:spAutoFit/>
          </a:bodyPr>
          <a:lstStyle/>
          <a:p>
            <a:pPr>
              <a:defRPr sz="850">
                <a:solidFill>
                  <a:srgbClr val="667077"/>
                </a:solidFill>
              </a:defRPr>
            </a:pPr>
            <a:r>
              <a:t>Pesquisa coletiva | síntese para seminário</a:t>
            </a:r>
          </a:p>
        </p:txBody>
      </p:sp>
      <p:sp>
        <p:nvSpPr>
          <p:cNvPr id="16" name="TextBox 15"/>
          <p:cNvSpPr txBox="1"/>
          <p:nvPr/>
        </p:nvSpPr>
        <p:spPr>
          <a:xfrm>
            <a:off x="10972800" y="6510528"/>
            <a:ext cx="548640" cy="228600"/>
          </a:xfrm>
          <a:prstGeom prst="rect">
            <a:avLst/>
          </a:prstGeom>
          <a:noFill/>
        </p:spPr>
        <p:txBody>
          <a:bodyPr wrap="none">
            <a:spAutoFit/>
          </a:bodyPr>
          <a:lstStyle/>
          <a:p>
            <a:pPr algn="r">
              <a:defRPr sz="900">
                <a:solidFill>
                  <a:srgbClr val="667077"/>
                </a:solidFill>
              </a:defRPr>
            </a:pPr>
            <a:r>
              <a:t>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385"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411480"/>
            <a:ext cx="7780976" cy="507831"/>
          </a:xfrm>
          <a:prstGeom prst="rect">
            <a:avLst/>
          </a:prstGeom>
          <a:noFill/>
        </p:spPr>
        <p:txBody>
          <a:bodyPr wrap="none">
            <a:spAutoFit/>
          </a:bodyPr>
          <a:lstStyle/>
          <a:p>
            <a:pPr>
              <a:defRPr sz="2700" b="1">
                <a:solidFill>
                  <a:srgbClr val="113047"/>
                </a:solidFill>
                <a:latin typeface="Aptos Display"/>
              </a:defRPr>
            </a:pPr>
            <a:r>
              <a:rPr dirty="0" err="1"/>
              <a:t>Privatização</a:t>
            </a:r>
            <a:r>
              <a:rPr dirty="0"/>
              <a:t> </a:t>
            </a:r>
            <a:r>
              <a:rPr dirty="0" err="1"/>
              <a:t>também</a:t>
            </a:r>
            <a:r>
              <a:rPr dirty="0"/>
              <a:t> </a:t>
            </a:r>
            <a:r>
              <a:rPr dirty="0" err="1"/>
              <a:t>produz</a:t>
            </a:r>
            <a:r>
              <a:rPr dirty="0"/>
              <a:t> </a:t>
            </a:r>
            <a:r>
              <a:rPr dirty="0" err="1"/>
              <a:t>conflito</a:t>
            </a:r>
            <a:r>
              <a:rPr dirty="0"/>
              <a:t> e </a:t>
            </a:r>
            <a:r>
              <a:rPr dirty="0" err="1"/>
              <a:t>resistência</a:t>
            </a:r>
            <a:endParaRPr dirty="0"/>
          </a:p>
        </p:txBody>
      </p:sp>
      <p:sp>
        <p:nvSpPr>
          <p:cNvPr id="4" name="TextBox 3"/>
          <p:cNvSpPr txBox="1"/>
          <p:nvPr/>
        </p:nvSpPr>
        <p:spPr>
          <a:xfrm>
            <a:off x="430970" y="1024235"/>
            <a:ext cx="11526040" cy="461665"/>
          </a:xfrm>
          <a:prstGeom prst="rect">
            <a:avLst/>
          </a:prstGeom>
          <a:noFill/>
        </p:spPr>
        <p:txBody>
          <a:bodyPr wrap="none">
            <a:spAutoFit/>
          </a:bodyPr>
          <a:lstStyle/>
          <a:p>
            <a:pPr>
              <a:defRPr sz="1300">
                <a:solidFill>
                  <a:srgbClr val="667077"/>
                </a:solidFill>
                <a:latin typeface="Aptos"/>
              </a:defRPr>
            </a:pPr>
            <a:r>
              <a:rPr sz="2400" b="1" dirty="0"/>
              <a:t>A </a:t>
            </a:r>
            <a:r>
              <a:rPr sz="2400" b="1" dirty="0" err="1"/>
              <a:t>pesquisa</a:t>
            </a:r>
            <a:r>
              <a:rPr sz="2400" b="1" dirty="0"/>
              <a:t> </a:t>
            </a:r>
            <a:r>
              <a:rPr sz="2400" b="1" dirty="0" err="1"/>
              <a:t>incorpora</a:t>
            </a:r>
            <a:r>
              <a:rPr sz="2400" b="1" dirty="0"/>
              <a:t> as </a:t>
            </a:r>
            <a:r>
              <a:rPr sz="2400" b="1" dirty="0" err="1"/>
              <a:t>reações</a:t>
            </a:r>
            <a:r>
              <a:rPr sz="2400" b="1" dirty="0"/>
              <a:t> </a:t>
            </a:r>
            <a:r>
              <a:rPr sz="2400" b="1" dirty="0" err="1"/>
              <a:t>sociais</a:t>
            </a:r>
            <a:r>
              <a:rPr sz="2400" b="1" dirty="0"/>
              <a:t> e </a:t>
            </a:r>
            <a:r>
              <a:rPr sz="2400" b="1" dirty="0" err="1"/>
              <a:t>experiências</a:t>
            </a:r>
            <a:r>
              <a:rPr sz="2400" b="1" dirty="0"/>
              <a:t> </a:t>
            </a:r>
            <a:r>
              <a:rPr sz="2400" b="1" dirty="0" err="1"/>
              <a:t>brasileiras</a:t>
            </a:r>
            <a:r>
              <a:rPr sz="2400" b="1" dirty="0"/>
              <a:t> de </a:t>
            </a:r>
            <a:r>
              <a:rPr sz="2400" b="1" dirty="0" err="1"/>
              <a:t>resistência</a:t>
            </a:r>
            <a:r>
              <a:rPr sz="2400" b="1" dirty="0"/>
              <a:t>.</a:t>
            </a:r>
          </a:p>
        </p:txBody>
      </p:sp>
      <p:sp>
        <p:nvSpPr>
          <p:cNvPr id="5" name="Oval 4"/>
          <p:cNvSpPr/>
          <p:nvPr/>
        </p:nvSpPr>
        <p:spPr>
          <a:xfrm>
            <a:off x="2559741" y="1461126"/>
            <a:ext cx="4742727" cy="2839212"/>
          </a:xfrm>
          <a:prstGeom prst="ellipse">
            <a:avLst/>
          </a:prstGeom>
          <a:solidFill>
            <a:srgbClr val="F2F6F7"/>
          </a:solidFill>
          <a:ln>
            <a:solidFill>
              <a:srgbClr val="2F84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113047"/>
                </a:solidFill>
              </a:defRPr>
            </a:pPr>
            <a:r>
              <a:t>SERVIÇO ESSENCIAL</a:t>
            </a:r>
          </a:p>
        </p:txBody>
      </p:sp>
      <p:sp>
        <p:nvSpPr>
          <p:cNvPr id="6" name="Oval 5"/>
          <p:cNvSpPr/>
          <p:nvPr/>
        </p:nvSpPr>
        <p:spPr>
          <a:xfrm>
            <a:off x="2965144" y="1760810"/>
            <a:ext cx="3931920" cy="2423160"/>
          </a:xfrm>
          <a:prstGeom prst="ellipse">
            <a:avLst/>
          </a:prstGeom>
          <a:solidFill>
            <a:srgbClr val="DFEBEC"/>
          </a:solidFill>
          <a:ln>
            <a:solidFill>
              <a:srgbClr val="2F84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113047"/>
                </a:solidFill>
              </a:defRPr>
            </a:pPr>
            <a:r>
              <a:t>DECISÕES POLÍTICAS</a:t>
            </a:r>
          </a:p>
        </p:txBody>
      </p:sp>
      <p:sp>
        <p:nvSpPr>
          <p:cNvPr id="7" name="Oval 6"/>
          <p:cNvSpPr/>
          <p:nvPr/>
        </p:nvSpPr>
        <p:spPr>
          <a:xfrm>
            <a:off x="3633670" y="2195150"/>
            <a:ext cx="2560320" cy="1554480"/>
          </a:xfrm>
          <a:prstGeom prst="ellipse">
            <a:avLst/>
          </a:prstGeom>
          <a:solidFill>
            <a:srgbClr val="BFDBD9"/>
          </a:solidFill>
          <a:ln>
            <a:solidFill>
              <a:srgbClr val="2F84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113047"/>
                </a:solidFill>
              </a:defRPr>
            </a:pPr>
            <a:r>
              <a:t>DISPUTA SOCIAL</a:t>
            </a:r>
          </a:p>
        </p:txBody>
      </p:sp>
      <p:sp>
        <p:nvSpPr>
          <p:cNvPr id="8" name="TextBox 7"/>
          <p:cNvSpPr txBox="1"/>
          <p:nvPr/>
        </p:nvSpPr>
        <p:spPr>
          <a:xfrm>
            <a:off x="0" y="3342397"/>
            <a:ext cx="5715026" cy="2569934"/>
          </a:xfrm>
          <a:prstGeom prst="rect">
            <a:avLst/>
          </a:prstGeom>
          <a:noFill/>
        </p:spPr>
        <p:txBody>
          <a:bodyPr wrap="none">
            <a:spAutoFit/>
          </a:bodyPr>
          <a:lstStyle/>
          <a:p>
            <a:pPr>
              <a:spcAft>
                <a:spcPts val="1000"/>
              </a:spcAft>
              <a:defRPr sz="1500">
                <a:solidFill>
                  <a:srgbClr val="222A30"/>
                </a:solidFill>
              </a:defRPr>
            </a:pPr>
            <a:r>
              <a:rPr sz="4000" dirty="0"/>
              <a:t>•</a:t>
            </a:r>
            <a:r>
              <a:rPr dirty="0"/>
              <a:t> </a:t>
            </a:r>
            <a:r>
              <a:rPr sz="3200" dirty="0" err="1"/>
              <a:t>tarifas</a:t>
            </a:r>
            <a:endParaRPr sz="3200" dirty="0"/>
          </a:p>
          <a:p>
            <a:pPr>
              <a:spcAft>
                <a:spcPts val="1000"/>
              </a:spcAft>
              <a:defRPr sz="1500">
                <a:solidFill>
                  <a:srgbClr val="222A30"/>
                </a:solidFill>
              </a:defRPr>
            </a:pPr>
            <a:r>
              <a:rPr sz="3200" dirty="0"/>
              <a:t>• </a:t>
            </a:r>
            <a:r>
              <a:rPr sz="3200" dirty="0" err="1"/>
              <a:t>universalização</a:t>
            </a:r>
            <a:endParaRPr sz="3200" dirty="0"/>
          </a:p>
          <a:p>
            <a:pPr>
              <a:spcAft>
                <a:spcPts val="1000"/>
              </a:spcAft>
              <a:defRPr sz="1500">
                <a:solidFill>
                  <a:srgbClr val="222A30"/>
                </a:solidFill>
              </a:defRPr>
            </a:pPr>
            <a:r>
              <a:rPr sz="3200" dirty="0"/>
              <a:t>• </a:t>
            </a:r>
            <a:r>
              <a:rPr sz="3200" dirty="0" err="1"/>
              <a:t>controle</a:t>
            </a:r>
            <a:r>
              <a:rPr sz="3200" dirty="0"/>
              <a:t> </a:t>
            </a:r>
            <a:r>
              <a:rPr sz="3200" dirty="0" err="1"/>
              <a:t>público</a:t>
            </a:r>
            <a:endParaRPr sz="3200" dirty="0"/>
          </a:p>
          <a:p>
            <a:pPr>
              <a:spcAft>
                <a:spcPts val="1000"/>
              </a:spcAft>
              <a:defRPr sz="1500">
                <a:solidFill>
                  <a:srgbClr val="222A30"/>
                </a:solidFill>
              </a:defRPr>
            </a:pPr>
            <a:r>
              <a:rPr sz="3200" dirty="0"/>
              <a:t>• </a:t>
            </a:r>
            <a:r>
              <a:rPr sz="3200" dirty="0" err="1"/>
              <a:t>prioridades</a:t>
            </a:r>
            <a:r>
              <a:rPr sz="3200" dirty="0"/>
              <a:t> de </a:t>
            </a:r>
            <a:r>
              <a:rPr sz="3200" dirty="0" err="1"/>
              <a:t>investimento</a:t>
            </a:r>
            <a:endParaRPr sz="3200" dirty="0"/>
          </a:p>
        </p:txBody>
      </p:sp>
      <p:sp>
        <p:nvSpPr>
          <p:cNvPr id="9" name="TextBox 8"/>
          <p:cNvSpPr txBox="1"/>
          <p:nvPr/>
        </p:nvSpPr>
        <p:spPr>
          <a:xfrm>
            <a:off x="7153924" y="3478929"/>
            <a:ext cx="4331635" cy="2569934"/>
          </a:xfrm>
          <a:prstGeom prst="rect">
            <a:avLst/>
          </a:prstGeom>
          <a:noFill/>
        </p:spPr>
        <p:txBody>
          <a:bodyPr wrap="none">
            <a:spAutoFit/>
          </a:bodyPr>
          <a:lstStyle/>
          <a:p>
            <a:pPr>
              <a:spcAft>
                <a:spcPts val="1000"/>
              </a:spcAft>
              <a:defRPr sz="1500">
                <a:solidFill>
                  <a:srgbClr val="222A30"/>
                </a:solidFill>
              </a:defRPr>
            </a:pPr>
            <a:r>
              <a:rPr sz="4000" dirty="0"/>
              <a:t>• </a:t>
            </a:r>
            <a:r>
              <a:rPr sz="3200" dirty="0" err="1"/>
              <a:t>mobilização</a:t>
            </a:r>
            <a:r>
              <a:rPr sz="3200" dirty="0"/>
              <a:t> social</a:t>
            </a:r>
          </a:p>
          <a:p>
            <a:pPr>
              <a:spcAft>
                <a:spcPts val="1000"/>
              </a:spcAft>
              <a:defRPr sz="1500">
                <a:solidFill>
                  <a:srgbClr val="222A30"/>
                </a:solidFill>
              </a:defRPr>
            </a:pPr>
            <a:r>
              <a:rPr sz="3200" dirty="0"/>
              <a:t>• </a:t>
            </a:r>
            <a:r>
              <a:rPr sz="3200" dirty="0" err="1"/>
              <a:t>resistência</a:t>
            </a:r>
            <a:r>
              <a:rPr sz="3200" dirty="0"/>
              <a:t> local</a:t>
            </a:r>
          </a:p>
          <a:p>
            <a:pPr>
              <a:spcAft>
                <a:spcPts val="1000"/>
              </a:spcAft>
              <a:defRPr sz="1500">
                <a:solidFill>
                  <a:srgbClr val="222A30"/>
                </a:solidFill>
              </a:defRPr>
            </a:pPr>
            <a:r>
              <a:rPr sz="3200" dirty="0"/>
              <a:t>• debate </a:t>
            </a:r>
            <a:r>
              <a:rPr sz="3200" dirty="0" err="1"/>
              <a:t>democrático</a:t>
            </a:r>
            <a:endParaRPr sz="3200" dirty="0"/>
          </a:p>
          <a:p>
            <a:pPr>
              <a:spcAft>
                <a:spcPts val="1000"/>
              </a:spcAft>
              <a:defRPr sz="1500">
                <a:solidFill>
                  <a:srgbClr val="222A30"/>
                </a:solidFill>
              </a:defRPr>
            </a:pPr>
            <a:r>
              <a:rPr sz="3200" dirty="0"/>
              <a:t>• </a:t>
            </a:r>
            <a:r>
              <a:rPr sz="3200" dirty="0" err="1"/>
              <a:t>alternativas</a:t>
            </a:r>
            <a:r>
              <a:rPr sz="3200" dirty="0"/>
              <a:t> </a:t>
            </a:r>
            <a:r>
              <a:rPr sz="3200" dirty="0" err="1"/>
              <a:t>públicas</a:t>
            </a:r>
            <a:endParaRPr sz="3200" dirty="0"/>
          </a:p>
        </p:txBody>
      </p:sp>
      <p:sp>
        <p:nvSpPr>
          <p:cNvPr id="10" name="Rectangle 9"/>
          <p:cNvSpPr/>
          <p:nvPr/>
        </p:nvSpPr>
        <p:spPr>
          <a:xfrm>
            <a:off x="594360" y="6510528"/>
            <a:ext cx="10972800" cy="18288"/>
          </a:xfrm>
          <a:prstGeom prst="rect">
            <a:avLst/>
          </a:prstGeom>
          <a:solidFill>
            <a:srgbClr val="D2DD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21792" y="6537960"/>
            <a:ext cx="9875520" cy="201168"/>
          </a:xfrm>
          <a:prstGeom prst="rect">
            <a:avLst/>
          </a:prstGeom>
          <a:noFill/>
        </p:spPr>
        <p:txBody>
          <a:bodyPr wrap="none">
            <a:spAutoFit/>
          </a:bodyPr>
          <a:lstStyle/>
          <a:p>
            <a:pPr>
              <a:defRPr sz="850">
                <a:solidFill>
                  <a:srgbClr val="667077"/>
                </a:solidFill>
              </a:defRPr>
            </a:pPr>
            <a:r>
              <a:t>Pesquisa coletiva | síntese para seminário</a:t>
            </a:r>
          </a:p>
        </p:txBody>
      </p:sp>
      <p:sp>
        <p:nvSpPr>
          <p:cNvPr id="12" name="TextBox 11"/>
          <p:cNvSpPr txBox="1"/>
          <p:nvPr/>
        </p:nvSpPr>
        <p:spPr>
          <a:xfrm>
            <a:off x="10972800" y="6510528"/>
            <a:ext cx="548640" cy="228600"/>
          </a:xfrm>
          <a:prstGeom prst="rect">
            <a:avLst/>
          </a:prstGeom>
          <a:noFill/>
        </p:spPr>
        <p:txBody>
          <a:bodyPr wrap="none">
            <a:spAutoFit/>
          </a:bodyPr>
          <a:lstStyle/>
          <a:p>
            <a:pPr algn="r">
              <a:defRPr sz="900">
                <a:solidFill>
                  <a:srgbClr val="667077"/>
                </a:solidFill>
              </a:defRPr>
            </a:pPr>
            <a:r>
              <a:t>8</a:t>
            </a:r>
          </a:p>
        </p:txBody>
      </p:sp>
    </p:spTree>
  </p:cSld>
  <p:clrMapOvr>
    <a:masterClrMapping/>
  </p:clrMapOvr>
</p:sld>
</file>

<file path=ppt/theme/theme1.xml><?xml version="1.0" encoding="utf-8"?>
<a:theme xmlns:a="http://schemas.openxmlformats.org/drawingml/2006/main" name="Duna">
  <a:themeElements>
    <a:clrScheme name="Duna">
      <a:dk1>
        <a:srgbClr val="131313"/>
      </a:dk1>
      <a:lt1>
        <a:sysClr val="window" lastClr="FFFFFF"/>
      </a:lt1>
      <a:dk2>
        <a:srgbClr val="272D2B"/>
      </a:dk2>
      <a:lt2>
        <a:srgbClr val="F0EDE6"/>
      </a:lt2>
      <a:accent1>
        <a:srgbClr val="647E6B"/>
      </a:accent1>
      <a:accent2>
        <a:srgbClr val="476262"/>
      </a:accent2>
      <a:accent3>
        <a:srgbClr val="9B8C69"/>
      </a:accent3>
      <a:accent4>
        <a:srgbClr val="BA988C"/>
      </a:accent4>
      <a:accent5>
        <a:srgbClr val="A27C7C"/>
      </a:accent5>
      <a:accent6>
        <a:srgbClr val="79958B"/>
      </a:accent6>
      <a:hlink>
        <a:srgbClr val="476262"/>
      </a:hlink>
      <a:folHlink>
        <a:srgbClr val="A27C7C"/>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une" id="{7A434096-21D7-44B8-8536-5670F4990977}" vid="{9E2B180D-3A1B-4983-B64A-9C133C18DC91}"/>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102</TotalTime>
  <Words>584</Words>
  <Application>Microsoft Office PowerPoint</Application>
  <PresentationFormat>Widescreen</PresentationFormat>
  <Paragraphs>123</Paragraphs>
  <Slides>12</Slides>
  <Notes>1</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12</vt:i4>
      </vt:variant>
    </vt:vector>
  </HeadingPairs>
  <TitlesOfParts>
    <vt:vector size="17" baseType="lpstr">
      <vt:lpstr>Aptos</vt:lpstr>
      <vt:lpstr>Arial</vt:lpstr>
      <vt:lpstr>Neue Haas Grotesk Text Pro</vt:lpstr>
      <vt:lpstr>Poppins</vt:lpstr>
      <vt:lpstr>Duna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Conclusão</vt:lpstr>
      <vt:lpstr>A FARSA DA PRIVATIZAÇÃO DO SANEAMENTO </vt:lpstr>
      <vt:lpstr>www.ondasbrasil.org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Edson Aparecido da Silva</dc:creator>
  <cp:keywords/>
  <dc:description>generated using python-pptx</dc:description>
  <cp:lastModifiedBy>Edson Aparecido da Silva</cp:lastModifiedBy>
  <cp:revision>3</cp:revision>
  <dcterms:created xsi:type="dcterms:W3CDTF">2013-01-27T09:14:16Z</dcterms:created>
  <dcterms:modified xsi:type="dcterms:W3CDTF">2026-08-20T10:42:57Z</dcterms:modified>
  <cp:category/>
</cp:coreProperties>
</file>